
<file path=[Content_Types].xml><?xml version="1.0" encoding="utf-8"?>
<Types xmlns="http://schemas.openxmlformats.org/package/2006/content-types"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3" r:id="rId6"/>
    <p:sldId id="271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59" r:id="rId18"/>
    <p:sldId id="275" r:id="rId19"/>
    <p:sldId id="264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46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C65D92-1418-554F-6A21-37AD18469D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9885252-9833-0C3F-50B8-5D2D481B3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FC5633-8431-E422-0FEE-422F08F6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495AA13-54C8-38F1-7E71-A6C47E581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296982C-E0A9-B16B-3249-1AC10EC89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66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005435-645A-A9CC-31AA-C10D88009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A552B68-601B-3E0D-8AA9-FB55A7C16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79ABD23-0392-5538-41B0-F1F6520F8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2BC5145-4FA8-7787-482B-D390E7FB4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454606F-22EF-9DD4-086D-EDD90CED3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91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DBAF3B6-97E1-7151-99F7-8CF2B39D99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BE7C2BC-7530-0E2C-FF87-5BC94A303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578CB87-AFDC-540D-C4AC-45EF465FB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39AF12-D10D-BF59-4025-F20D7138C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7C5B0FE-4752-3937-B71D-00E99D16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76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DF977B-EFE0-CB2E-845E-10E8D46DB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AD21AAC-2BF0-918F-7F73-510F7FC9B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704296-B3D7-9413-D057-1EB03A959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BA0C7CF-79B0-1A1D-FCF2-568A358AE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A233D31-7B5D-808B-FC6D-68160D22C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8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FDE444-C009-9E8A-249F-30FCADE50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5EF45FA-2C0C-208D-EBC2-F32C9058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6B0AD0A-FA8D-8E7D-7C89-DAC6DF505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F90C86-CC0F-EA19-016A-BCD44C007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B27F6C4-BE1D-7C47-FA50-48150A7FA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3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28C755-71AA-D019-D6B6-B54B0A59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37674-4635-7AE3-E8D3-BE9174EBD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BD9FF97-52D3-1C50-4AB8-1C790A588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8577952-CB7E-C365-DC13-DEC70034A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4688FFB-E4BF-EB27-F4F5-25223BF5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B42E7D5-DE56-3E85-B28F-C4186FA2A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321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9AAE7D-AC3B-4D0D-A64F-98D29B9B7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AE41BED-188D-8F83-996C-DA34F96C8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476DF22-DFB5-0478-A302-2F4E6EF16E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4DB61254-1085-3F10-C875-B21D399B1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8073D5F-ED30-AFB0-A2D1-182FDD0E49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8D7C0AB-E7A3-0909-2B34-710464AFB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CB83FB8-A75A-88F5-FC52-D8592B079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C2AAA13-D8B4-0420-7CC4-053EC543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54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E3B647-DA9F-DCBA-9C9F-3E6833231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FBC3B7F-D9CF-3F65-746B-104B75E63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81A620C-EC19-4A32-5C5C-B3AD82BF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B3A0681-ABE9-CD27-D740-E359AFB73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52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7981108-2473-79A9-28DC-6470CDFC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4306165-0C40-8EEA-672D-2D64D9A56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30945F2-7085-D5C1-75EB-2982B961E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01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F96A17-8D62-1D5B-82FD-20548A2E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381E84B-1DA4-2740-A631-4BFF24795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12C838-747C-2C91-5E71-DA8EBC283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08C0A27-C45D-44AD-762E-E5BAA6C63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045F414-E3C9-4743-FE4E-7752C6A8B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B300DA0-D702-807B-462B-A1E99EE3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8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585F5A-E659-B006-C8A9-110B6C3B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8C3A504-2921-D2E2-5B3C-0AE2857A4D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3217C7C-6E42-0AD6-660D-9B59CA825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CE2388-B32D-FB60-378E-1D727174A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F94E56A-A54F-04A8-3791-2047C1B3F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7FBF6E5-482C-CCEE-31C6-5956DC7C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2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D4097F8-F038-E307-F135-8CC4A32CD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4893C55-01DC-1913-FC68-6CCA842B3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0775A70-081D-AEA6-9DBC-82E030355C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3B54A-BE90-483A-A2B1-B40959712DF6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15336B2-04CD-211C-82A9-C8FC5CDD7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5111BFE-4DF7-48BB-7A78-10F1C91D44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0EBCE-4576-4470-85B0-CA7E848E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4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ebp"/><Relationship Id="rId7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C99D2D-1214-F6C7-A655-AA2A50D61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086928" cy="550794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AE18FC3-C079-7FEC-FFA7-E9E9BD7DD8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DB061B4-6534-951E-4716-4843F2FBCD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6460"/>
            <a:ext cx="12192000" cy="68385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1EA7C41-8750-A4CC-8FFB-7266EF256493}"/>
              </a:ext>
            </a:extLst>
          </p:cNvPr>
          <p:cNvSpPr txBox="1"/>
          <p:nvPr/>
        </p:nvSpPr>
        <p:spPr>
          <a:xfrm>
            <a:off x="476655" y="145915"/>
            <a:ext cx="1153700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здравоохранения Москвы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«Медицинский колледж №5» 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физического воспитания»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Теоретическое занятие 1.3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ОГСЭ.04 Физическая культура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34.02.01 Сестринское дело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Медицинская </a:t>
            </a: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сестра/Медицинский брат</a:t>
            </a:r>
            <a:endParaRPr lang="ru-RU" alt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alt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Серова Е.А. – преподаватель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  <a:endParaRPr lang="ru-RU" alt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alt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7320" y="6004290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2023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68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D3488C-05A3-FA80-4B39-2A3195513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9B4795F8-778A-478D-F437-1B4C08FB48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D2EE822-B681-AC14-3CC6-AAEB67FBCC70}"/>
              </a:ext>
            </a:extLst>
          </p:cNvPr>
          <p:cNvSpPr txBox="1"/>
          <p:nvPr/>
        </p:nvSpPr>
        <p:spPr>
          <a:xfrm>
            <a:off x="0" y="365125"/>
            <a:ext cx="1219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rgbClr val="64646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фаза завершает действие (например, пробежка по инерции после финиша, движения для сохранения равновесия и погашения инерции тела после выпуска снаряда в метаниях).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C177F7D-209B-E6D5-8018-225D2F6C2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85" y="1647505"/>
            <a:ext cx="5011367" cy="42195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5DE4E638-19AA-B453-E069-92007A9358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6589" y="1625913"/>
            <a:ext cx="5971971" cy="424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5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AE92CB-9AB5-387A-549E-3C5545415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628AC13E-5166-EDAA-6317-8BC6F6AC11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4" y="97277"/>
            <a:ext cx="12192000" cy="6858000"/>
          </a:xfr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22D4DA8-238D-F3A8-52BB-1903F237208D}"/>
              </a:ext>
            </a:extLst>
          </p:cNvPr>
          <p:cNvSpPr txBox="1"/>
          <p:nvPr/>
        </p:nvSpPr>
        <p:spPr>
          <a:xfrm>
            <a:off x="230222" y="709316"/>
            <a:ext cx="119844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 двигательными (физическими) качествами понимают качественные особенности двигательного действия: силу, быстроту, выносливость, ловкость, гибкость.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D1E6952-9E34-8406-6F96-B5636A75A374}"/>
              </a:ext>
            </a:extLst>
          </p:cNvPr>
          <p:cNvSpPr txBox="1"/>
          <p:nvPr/>
        </p:nvSpPr>
        <p:spPr>
          <a:xfrm>
            <a:off x="126460" y="97277"/>
            <a:ext cx="11838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качества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861010FF-9EC9-8380-DF79-8D62FB1E5D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22" y="1841063"/>
            <a:ext cx="2260059" cy="35772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1B442D7-2CC4-689C-FF4B-CEF89E3D9D31}"/>
              </a:ext>
            </a:extLst>
          </p:cNvPr>
          <p:cNvSpPr txBox="1"/>
          <p:nvPr/>
        </p:nvSpPr>
        <p:spPr>
          <a:xfrm>
            <a:off x="379379" y="4948356"/>
            <a:ext cx="2247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Юрий Власов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BA312A60-8A42-D993-DB3D-601726B122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6468" y="1512141"/>
            <a:ext cx="3313176" cy="230428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20CFF74F-AB19-9D4F-0768-10CCD4757D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1583" y="1537555"/>
            <a:ext cx="3833530" cy="24507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790BE20-7AA2-92EF-3077-C2F3F8E72FA6}"/>
              </a:ext>
            </a:extLst>
          </p:cNvPr>
          <p:cNvSpPr txBox="1"/>
          <p:nvPr/>
        </p:nvSpPr>
        <p:spPr>
          <a:xfrm>
            <a:off x="8005864" y="3531140"/>
            <a:ext cx="3511685" cy="379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Голубничий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6BBCB026-A93D-BC54-C7DB-9CCC1613D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731" y="3994976"/>
            <a:ext cx="2997200" cy="26797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2B8440F-8C6E-D11F-1163-2AC91EEAF930}"/>
              </a:ext>
            </a:extLst>
          </p:cNvPr>
          <p:cNvSpPr txBox="1"/>
          <p:nvPr/>
        </p:nvSpPr>
        <p:spPr>
          <a:xfrm>
            <a:off x="3540868" y="6224309"/>
            <a:ext cx="331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Шапошникова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7AA6D9E-2E5F-3C43-F120-11556C62A957}"/>
              </a:ext>
            </a:extLst>
          </p:cNvPr>
          <p:cNvSpPr txBox="1"/>
          <p:nvPr/>
        </p:nvSpPr>
        <p:spPr>
          <a:xfrm>
            <a:off x="3409546" y="3260354"/>
            <a:ext cx="2504871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Валерий Борзов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>
            <a:extLst>
              <a:ext uri="{FF2B5EF4-FFF2-40B4-BE49-F238E27FC236}">
                <a16:creationId xmlns="" xmlns:a16="http://schemas.microsoft.com/office/drawing/2014/main" id="{6F967089-D4E6-9951-A7AA-6112526FD25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4297" y="4054610"/>
            <a:ext cx="2566258" cy="283439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EC1FABF5-77B2-76B8-7572-2179D758D956}"/>
              </a:ext>
            </a:extLst>
          </p:cNvPr>
          <p:cNvSpPr txBox="1"/>
          <p:nvPr/>
        </p:nvSpPr>
        <p:spPr>
          <a:xfrm>
            <a:off x="7412157" y="6492875"/>
            <a:ext cx="256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Галима</a:t>
            </a:r>
            <a:r>
              <a:rPr lang="ru-RU" dirty="0"/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Шугурова</a:t>
            </a:r>
          </a:p>
        </p:txBody>
      </p:sp>
    </p:spTree>
    <p:extLst>
      <p:ext uri="{BB962C8B-B14F-4D97-AF65-F5344CB8AC3E}">
        <p14:creationId xmlns:p14="http://schemas.microsoft.com/office/powerpoint/2010/main" val="2907834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342727-D62D-D37D-9383-5A89D2FC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0348069E-8977-2FD5-515D-FA62BE4931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14" y="12680"/>
            <a:ext cx="12192000" cy="6858000"/>
          </a:xfr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6B7CDE4-D2C9-1B9D-D8CC-780C6EF2DB2D}"/>
              </a:ext>
            </a:extLst>
          </p:cNvPr>
          <p:cNvSpPr txBox="1"/>
          <p:nvPr/>
        </p:nvSpPr>
        <p:spPr>
          <a:xfrm>
            <a:off x="-1" y="121027"/>
            <a:ext cx="1204284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Сила — это способность человека преодолевать внешние и внутренние сопротивления, по средству мышечных напряжений. Различают: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абсолютная сила - это величина максимальных усилий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относительная сила - это величина абсолютной силы отнесенная на килограмм массы тела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Градиент силы — это способность человека приращивать усилия в единицу времени (например подтягивание на время)</a:t>
            </a:r>
          </a:p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3BBF9C05-BD2E-32CB-B6D7-5880133E12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58" y="2698521"/>
            <a:ext cx="3237072" cy="403845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239057DB-F9B0-51DD-4B86-14DEC6286E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567" y="2503001"/>
            <a:ext cx="3025302" cy="417694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0837CF43-8ACF-9C7C-D009-F79B2B4498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2443" y="2528225"/>
            <a:ext cx="2919487" cy="41769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19808BFB-3E96-D5B0-3B05-14C63B69057E}"/>
              </a:ext>
            </a:extLst>
          </p:cNvPr>
          <p:cNvSpPr txBox="1"/>
          <p:nvPr/>
        </p:nvSpPr>
        <p:spPr>
          <a:xfrm>
            <a:off x="5330757" y="2698521"/>
            <a:ext cx="602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Савва Калинин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            двукратный чемпион Мира по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пауэрлифнингу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Обучающийся ГБПОУ ДЗМ «МК5»</a:t>
            </a:r>
          </a:p>
        </p:txBody>
      </p:sp>
    </p:spTree>
    <p:extLst>
      <p:ext uri="{BB962C8B-B14F-4D97-AF65-F5344CB8AC3E}">
        <p14:creationId xmlns:p14="http://schemas.microsoft.com/office/powerpoint/2010/main" val="10282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648A35-1D92-519E-76A1-B549E2942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599F9468-B94F-AF12-2076-7B0581AA4F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6732"/>
            <a:ext cx="12192000" cy="6974732"/>
          </a:xfr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2EA0746-351F-2CF8-5CEE-43117B853EA6}"/>
              </a:ext>
            </a:extLst>
          </p:cNvPr>
          <p:cNvSpPr txBox="1"/>
          <p:nvPr/>
        </p:nvSpPr>
        <p:spPr>
          <a:xfrm>
            <a:off x="428017" y="1545742"/>
            <a:ext cx="11673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F8ED6B6-52F4-4518-71CA-9CCEC7FDF515}"/>
              </a:ext>
            </a:extLst>
          </p:cNvPr>
          <p:cNvSpPr txBox="1"/>
          <p:nvPr/>
        </p:nvSpPr>
        <p:spPr>
          <a:xfrm>
            <a:off x="359923" y="272374"/>
            <a:ext cx="1123869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Быстрота — это способность человека выполнять двигательные действия в минимальное для данных условий время, без снижения эффективности техники, выполняемого двигательного действия. Делится на 2 группы: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быстрота одиночного движения (например, </a:t>
            </a:r>
            <a:r>
              <a:rPr lang="ru-RU" sz="2400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быстрота двигательных реакций - это процесс, который начинается с восприятия информации побуждающих действия и заканчивается с началом ответных реакций.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3B06763C-1606-E8CA-7298-CB22692F49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131" y="2603154"/>
            <a:ext cx="6109549" cy="4022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05F55C8-63F2-4ECE-A8B6-E57D71A13595}"/>
              </a:ext>
            </a:extLst>
          </p:cNvPr>
          <p:cNvSpPr txBox="1"/>
          <p:nvPr/>
        </p:nvSpPr>
        <p:spPr>
          <a:xfrm>
            <a:off x="359923" y="3198949"/>
            <a:ext cx="53404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Варламов – многократный чемпион Москвы соревнований ДЗМ в беге на 100 и 200 метров.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работает врачом анестезиологом ГКБ им.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С.П.Боткина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20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93F0C1-2BB1-6946-AA9C-619B751F0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A9964DBE-BFF7-E73B-99C2-5D3D8E51F8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2F8D4E8-ABC5-1CAC-F6F8-3DE4B6D79F51}"/>
              </a:ext>
            </a:extLst>
          </p:cNvPr>
          <p:cNvSpPr txBox="1"/>
          <p:nvPr/>
        </p:nvSpPr>
        <p:spPr>
          <a:xfrm>
            <a:off x="223736" y="223736"/>
            <a:ext cx="113910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 — это способность человека противостоять утомлению, выполнять работу без потери ее эффективности.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Утомление — это временное снижение работоспособности, вызванное умственной или физической нагрузкой. Фазы утомления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усталость: это субъективное ощущение утомления.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компенсированное утомление: при этой фазе возможно поддержание мощности работы за счет дополнительных волевых усилий.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некомпенсированное утомление: это снижение общей мощности работы, вплоть до ее прекращения.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средством развития выносливости является упражнения, достаточно длительной нагрузки.</a:t>
            </a:r>
          </a:p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D3A4207-E679-E227-61AC-7FB8668B85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9940" y="4089377"/>
            <a:ext cx="6608324" cy="25448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C571193-0DAC-ECCA-B594-F2B2EE20D58A}"/>
              </a:ext>
            </a:extLst>
          </p:cNvPr>
          <p:cNvSpPr txBox="1"/>
          <p:nvPr/>
        </p:nvSpPr>
        <p:spPr>
          <a:xfrm>
            <a:off x="223736" y="4484451"/>
            <a:ext cx="51362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соревнований по легкоатлетическому кроссу ДЗМ «Формула жизни 2023 года.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Сборная команда ГБПОУ ДЗМ «МК5»: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Соколова Е.В.,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Попадинец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Д.И.,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Колесников Ф.Н., Серова Е.А.,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Чачина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С.Н., </a:t>
            </a:r>
          </a:p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Симкачев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А.С.. Купцова Е.В.,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Долгошеева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Е.В.,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 А.А.</a:t>
            </a:r>
          </a:p>
        </p:txBody>
      </p:sp>
    </p:spTree>
    <p:extLst>
      <p:ext uri="{BB962C8B-B14F-4D97-AF65-F5344CB8AC3E}">
        <p14:creationId xmlns:p14="http://schemas.microsoft.com/office/powerpoint/2010/main" val="155906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1AAA0BB-E8F5-EC4E-93D0-3346014B6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963F01D0-64A4-CE25-0CB4-9F007E7F09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110919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B127E32-4F96-236C-EFB5-9D532E4DD55F}"/>
              </a:ext>
            </a:extLst>
          </p:cNvPr>
          <p:cNvSpPr txBox="1"/>
          <p:nvPr/>
        </p:nvSpPr>
        <p:spPr>
          <a:xfrm>
            <a:off x="389106" y="243191"/>
            <a:ext cx="1145918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Ловкость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способность человека решать двигательную задачу за короткий период обучения, а также перестраивать свои двигательные действия, в изменяющихся внешних условиях. Делиться на две группы: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статическое равновесие (без перемещения)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динамическое равновесие (с перемещением)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Ловкость развивается в необычных положениях, которые выполняются при изменении внешних условий выполнения упражнения.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62EAE50-148B-CC20-DC06-9512F9C4A8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" y="2973715"/>
            <a:ext cx="7402749" cy="3589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20E3F11-86BA-960F-C622-584D9D4E6403}"/>
              </a:ext>
            </a:extLst>
          </p:cNvPr>
          <p:cNvSpPr txBox="1"/>
          <p:nvPr/>
        </p:nvSpPr>
        <p:spPr>
          <a:xfrm>
            <a:off x="7493539" y="3239311"/>
            <a:ext cx="45103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Члены сборной команды ГБПОУ ДЗМ «МК5» по баскетболу: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Багаутдинов Р.М., Серова Е.А., </a:t>
            </a:r>
          </a:p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Чачина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С.Н., Купцова Е.В.,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 А.А.,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Симкачев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А.С.</a:t>
            </a:r>
          </a:p>
        </p:txBody>
      </p:sp>
    </p:spTree>
    <p:extLst>
      <p:ext uri="{BB962C8B-B14F-4D97-AF65-F5344CB8AC3E}">
        <p14:creationId xmlns:p14="http://schemas.microsoft.com/office/powerpoint/2010/main" val="625316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8BB723-83B6-5FFA-DF81-AF66BF40D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C95FA81C-9C95-C614-9CD1-6BF65E20B9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8094"/>
            <a:ext cx="12192000" cy="6994187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B2933FB-5F36-FF3C-2D7B-D29C86951B1C}"/>
              </a:ext>
            </a:extLst>
          </p:cNvPr>
          <p:cNvSpPr txBox="1"/>
          <p:nvPr/>
        </p:nvSpPr>
        <p:spPr>
          <a:xfrm>
            <a:off x="311285" y="126460"/>
            <a:ext cx="118807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Гибкость — это способность человека выполнять движения с максимальной амплитудой. Различают: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 гибкость - увеличение амплитуды за счет напряжения мышц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пассивная гибкость - амплитуда достигается за счет внешних растягивающих сил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активной и пассивной гибкостью называется "запас гибкости"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F903DAE-7C17-B279-73AA-9ADB66C16D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39" y="2304117"/>
            <a:ext cx="2845340" cy="37937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724D374-1332-A795-4C75-946C334AF225}"/>
              </a:ext>
            </a:extLst>
          </p:cNvPr>
          <p:cNvSpPr txBox="1"/>
          <p:nvPr/>
        </p:nvSpPr>
        <p:spPr>
          <a:xfrm>
            <a:off x="4075889" y="2402732"/>
            <a:ext cx="7665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Даниил Ломакин – многократный чемпион Фестиваля спорта ДЗМ по легкой атлетике, мини-футболу, волейболу. Обучающийся ГБПОУ ДЗМ «МК5»</a:t>
            </a:r>
          </a:p>
        </p:txBody>
      </p:sp>
    </p:spTree>
    <p:extLst>
      <p:ext uri="{BB962C8B-B14F-4D97-AF65-F5344CB8AC3E}">
        <p14:creationId xmlns:p14="http://schemas.microsoft.com/office/powerpoint/2010/main" val="1788644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A00CE2-4105-FC79-272F-EC71C3966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66EA21C6-DCD8-3149-456C-2EB55E7BDD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302"/>
            <a:ext cx="12192000" cy="6883301"/>
          </a:xfr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06AB6E9-335F-DC1F-AA41-FD2754209EC6}"/>
              </a:ext>
            </a:extLst>
          </p:cNvPr>
          <p:cNvSpPr txBox="1"/>
          <p:nvPr/>
        </p:nvSpPr>
        <p:spPr>
          <a:xfrm>
            <a:off x="447472" y="365125"/>
            <a:ext cx="1098252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средства физического воспитания это такие мероприятия, как физические упражнения и процедуры, гимнастика, игры, спорт, режим дня. </a:t>
            </a:r>
          </a:p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 физическими упражнениями и процедурами понимаются осознанные двигательные действия, которые направлены на выполнение конкретных задач физического воспитания. </a:t>
            </a:r>
          </a:p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 выполняются по определенной методике и влияют на работу центральной нервной системы, сокращая утомляемость коры головного мозга и увеличивая общую функциональность. После физических упражнений организм ребенка лучше переносит тяжелую умственную нагрузку. Также физическая нагрузка улучшает опорно-двигательный аппарат, то есть скелет становится прочнее и подвижнее в суставах, увеличивается мышечная масса, мощь и эластичность тканей. Физические процедуры рекомендуются для поддержания мышечной, кровеносной и дыхательной систем. 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44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DBC848-AFA5-5A4A-E371-8FF0479E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69E95F57-9570-9602-7EDA-8E7EC24072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8497"/>
            <a:ext cx="12192000" cy="6926094"/>
          </a:xfr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BAC94A9-A62A-E9C8-DAFB-12F18858C983}"/>
              </a:ext>
            </a:extLst>
          </p:cNvPr>
          <p:cNvSpPr txBox="1"/>
          <p:nvPr/>
        </p:nvSpPr>
        <p:spPr>
          <a:xfrm>
            <a:off x="301557" y="1659923"/>
            <a:ext cx="1154673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Перечислим основные из этих принципов: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и гармоническое развитие личности;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связь физической культуры с жизнью;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 направленность физического воспитания;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непрерывность и систематичность чередования нагрузок и отдыха;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постепенность наращивания развивающих, тренирующих воздействий;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цикличное построение занятий;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адекватность направлений физического воспитания.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99747F1-DE65-5AD4-0D6D-8ABA6C79ED8D}"/>
              </a:ext>
            </a:extLst>
          </p:cNvPr>
          <p:cNvSpPr txBox="1"/>
          <p:nvPr/>
        </p:nvSpPr>
        <p:spPr>
          <a:xfrm>
            <a:off x="301557" y="214009"/>
            <a:ext cx="11449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физического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2219167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DCC931-2B0D-A8A7-D855-BC5BBE79B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42E7365-C7C0-9218-E6B9-248FFCF78E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3736"/>
            <a:ext cx="12192000" cy="6935821"/>
          </a:xfr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81870DF-6B05-5D32-8B7E-9F9362356BEF}"/>
              </a:ext>
            </a:extLst>
          </p:cNvPr>
          <p:cNvSpPr txBox="1"/>
          <p:nvPr/>
        </p:nvSpPr>
        <p:spPr>
          <a:xfrm>
            <a:off x="418289" y="365125"/>
            <a:ext cx="1159537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физического воспитания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Физкультура и спорт имеют общее направленное значение и играют неоценимую роль в жизни любого человека. Каждый для себя должен определить место и значимость физкультуры и спорта в собственной жизни..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средств физического воспитания необходим для гармоничного развития людей. Физкультура снижает психическое и физическое утомление организма, повышает функциональные качества, укрепляет здоровье.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должна выступать частью здорового образа жизни. Регулярный распорядок дня, активные двигательные упражнения наряду с постоянными процедурами закаливания призваны обеспечить высокую мобилизацию защитных сил организма, то есть создают благоприятные условия для поддержания хорошего самочувствия и продления жизни.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направлен не только на охрану и укрепление здоровья, но и развитие организма в гармонии с физическими и духовными интересами, возможностями, резервами.</a:t>
            </a:r>
          </a:p>
        </p:txBody>
      </p:sp>
    </p:spTree>
    <p:extLst>
      <p:ext uri="{BB962C8B-B14F-4D97-AF65-F5344CB8AC3E}">
        <p14:creationId xmlns:p14="http://schemas.microsoft.com/office/powerpoint/2010/main" val="220158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736316-4F37-F495-31B5-979465DC1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24DA97DA-A9D2-C5EF-563D-E4C53468EC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176"/>
            <a:ext cx="12192000" cy="6890176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8CB3D23-5F31-6984-988C-36AEDD744462}"/>
              </a:ext>
            </a:extLst>
          </p:cNvPr>
          <p:cNvSpPr txBox="1"/>
          <p:nvPr/>
        </p:nvSpPr>
        <p:spPr>
          <a:xfrm>
            <a:off x="603115" y="365125"/>
            <a:ext cx="111673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Средства физического воспитания.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Техника физических упражнений.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Двигательные качества.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Принципы физического воспитания.</a:t>
            </a:r>
          </a:p>
          <a:p>
            <a:pPr marL="457200" indent="-457200" algn="ctr">
              <a:buAutoNum type="arabicPeriod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74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E2ABF7-4C02-0768-7EB0-D4DADE0C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71DA2A19-4BAA-97F0-3171-FA490DB16C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4A44913-EFDD-EA85-FD44-51F13E0724ED}"/>
              </a:ext>
            </a:extLst>
          </p:cNvPr>
          <p:cNvSpPr txBox="1"/>
          <p:nvPr/>
        </p:nvSpPr>
        <p:spPr>
          <a:xfrm>
            <a:off x="651753" y="671209"/>
            <a:ext cx="11186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583491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DED388-001D-A126-D30D-B0C2A2ED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52C35FCE-D753-4384-A3DB-5E0079D90E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4F1D4CC-45BC-B566-F8C8-F043EAB74B15}"/>
              </a:ext>
            </a:extLst>
          </p:cNvPr>
          <p:cNvSpPr txBox="1"/>
          <p:nvPr/>
        </p:nvSpPr>
        <p:spPr>
          <a:xfrm>
            <a:off x="1079770" y="365125"/>
            <a:ext cx="10515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физического воспитания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средствам физического воспитания относятся физические упражнения, оздоровительные силы природной среды и гигиенические факторы.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 — это двигательные действия, по форме и содержанию соответствующие задачам, физического воспитания. Число разработанных и используемых в различных видах спорта физических упражнений чрезвычайно велико. Они существенно отличаются друг от друга по форме, по содержанию и по целевой направленности.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D60D248-2ED3-59D3-A1BE-4A8FA828ED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55642" y="3839386"/>
            <a:ext cx="3980234" cy="26534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5A3292E-E5C0-2022-16C4-5FD030BB90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858" y="3839386"/>
            <a:ext cx="3863501" cy="265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74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CC9911-E70C-15CE-090A-AFD3E5C50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AB02C8B9-5480-11D8-8D13-A0B8D5FC4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85897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0C76B5-6FE0-D4CA-6980-A135421AF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CC9C9781-4AE6-760B-2BD4-AB5505F4B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678"/>
            <a:ext cx="12192000" cy="7044137"/>
          </a:xfr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E8327DA-90BC-B4A1-9924-6A12FACFEE91}"/>
              </a:ext>
            </a:extLst>
          </p:cNvPr>
          <p:cNvSpPr txBox="1"/>
          <p:nvPr/>
        </p:nvSpPr>
        <p:spPr>
          <a:xfrm>
            <a:off x="272374" y="1"/>
            <a:ext cx="11919625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 представляет собой разнообразный комплекс упражнений, который оказывает многоплановое благоприятное воздействие действие на организм человека.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Гимнастические процедуры классифицируются в зависимости от времени и объема физической нагрузки в процессе занятий: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Базовые упражнения;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Спортивные упражнения;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Акробатика;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Художественная гимнастика;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Гигиеническая гимнастика;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Лечебная гимнастика.</a:t>
            </a:r>
          </a:p>
          <a:p>
            <a:pPr algn="l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физическом воспитании обучающихся главная роль отводится базовой гимнастике, которая составляет большую часть школьной программы по физкультуре. Упражнения отвечают за общее физическое становление учеников и формирование навыков труда, быта (движения рук, ног, туловища, головы и пр.). Физические упражнения рассчитаны на выработку силы, выносливости, быстроты.</a:t>
            </a:r>
          </a:p>
          <a:p>
            <a:r>
              <a:rPr lang="ru-RU" sz="2400" b="1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65218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F3146B-FC64-CE33-EB89-CB027461F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5A455635-0125-E395-DDE1-707AD97110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20664" cy="6858000"/>
          </a:xfr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215DFD1-FCEE-E529-AF6D-BEB13BE45B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496" y="0"/>
            <a:ext cx="3962400" cy="431908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DCE68DE4-6570-D02E-09F0-BF1979FD7B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489" y="3848894"/>
            <a:ext cx="4523593" cy="300910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AB1FE71D-3AA6-EBA8-F4A0-595F2E1100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37" y="148481"/>
            <a:ext cx="4159685" cy="333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816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18D1AD-84F3-F58C-5ABF-FBA74ADE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1324777E-0BCD-9D35-A5ED-E259B2888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1B11BFA-187B-A4E1-7D2C-75424C6CE7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77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6C70A38-3D10-E328-B9F5-D67BE468C0B9}"/>
              </a:ext>
            </a:extLst>
          </p:cNvPr>
          <p:cNvSpPr txBox="1"/>
          <p:nvPr/>
        </p:nvSpPr>
        <p:spPr>
          <a:xfrm>
            <a:off x="5797685" y="1361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71E571C-A32C-4940-B145-49B1A3B48E96}"/>
              </a:ext>
            </a:extLst>
          </p:cNvPr>
          <p:cNvSpPr txBox="1"/>
          <p:nvPr/>
        </p:nvSpPr>
        <p:spPr>
          <a:xfrm>
            <a:off x="389106" y="204281"/>
            <a:ext cx="118028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физических упражнений.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физических упражнений – способы выполнения двигательных действий, с помощью которых двигательная задача решается целесообразно, с относительно большой эффективностью.</a:t>
            </a:r>
          </a:p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двигательная задача (мысленная модель действия) - осознаваемая цель действия, отражающая наиболее общие, существенные его особенности.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99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0C76B5-6FE0-D4CA-6980-A135421AF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CC9C9781-4AE6-760B-2BD4-AB5505F4B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678"/>
            <a:ext cx="12192000" cy="7044137"/>
          </a:xfr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2871D6A-8112-960D-C684-83C56F2CE1DE}"/>
              </a:ext>
            </a:extLst>
          </p:cNvPr>
          <p:cNvSpPr txBox="1"/>
          <p:nvPr/>
        </p:nvSpPr>
        <p:spPr>
          <a:xfrm>
            <a:off x="0" y="828926"/>
            <a:ext cx="122763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64646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физическом упражнении выделяют три фазы: подготовительную, основную (ведущую) и заключительную (завершающую).</a:t>
            </a:r>
          </a:p>
          <a:p>
            <a:pPr algn="l"/>
            <a:r>
              <a:rPr lang="ru-RU" sz="2400" b="1" i="0" dirty="0">
                <a:solidFill>
                  <a:srgbClr val="64646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фаза предназначена для создания наиболее благоприятных условий выполнения главной задачи действия (например, стартовое положение бегуна на короткие дистанции, замах при метании диска).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EFAD036-2576-FEB7-AE7A-30F7153631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04" y="2751651"/>
            <a:ext cx="5223754" cy="38365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AA4C43C-4D22-D936-E2D2-113B08ABAF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6894" y="2579292"/>
            <a:ext cx="4090445" cy="409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96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4860F6-5FA8-5752-60D8-4261DA7D7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514B9DD-8762-8C4D-3696-8C7FB1109A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08A827D-893E-9A28-9FE1-C2DECFC49E38}"/>
              </a:ext>
            </a:extLst>
          </p:cNvPr>
          <p:cNvSpPr txBox="1"/>
          <p:nvPr/>
        </p:nvSpPr>
        <p:spPr>
          <a:xfrm>
            <a:off x="0" y="1902875"/>
            <a:ext cx="12192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64646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фаза состоит из движений (или движения), с помощью которых решается главная задача действия (например, стартовый разгон и бег на дистанции, выполнение поворота и финального усилия в метании диска).</a:t>
            </a:r>
          </a:p>
          <a:p>
            <a:pPr algn="l"/>
            <a:endParaRPr lang="ru-RU" sz="2400" b="1" i="0" dirty="0">
              <a:solidFill>
                <a:srgbClr val="64646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dirty="0">
              <a:solidFill>
                <a:srgbClr val="6464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i="0" dirty="0">
              <a:solidFill>
                <a:srgbClr val="64646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664F2FA-61A2-E73E-304D-4205975D87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84" y="3119732"/>
            <a:ext cx="5107021" cy="344845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3D8FC10A-9746-2452-6A55-447CD19688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108" y="3137171"/>
            <a:ext cx="5314329" cy="335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27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639</Words>
  <Application>Microsoft Office PowerPoint</Application>
  <PresentationFormat>Произвольный</PresentationFormat>
  <Paragraphs>115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Государственное бюджетное профессиональное образовательное учреждение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образоваательное учреждение</dc:title>
  <dc:creator>Елена Серова</dc:creator>
  <cp:lastModifiedBy>Елена</cp:lastModifiedBy>
  <cp:revision>9</cp:revision>
  <dcterms:created xsi:type="dcterms:W3CDTF">2023-06-25T20:40:15Z</dcterms:created>
  <dcterms:modified xsi:type="dcterms:W3CDTF">2023-06-28T19:27:04Z</dcterms:modified>
</cp:coreProperties>
</file>