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2" r:id="rId2"/>
    <p:sldId id="273" r:id="rId3"/>
    <p:sldId id="275" r:id="rId4"/>
    <p:sldId id="274" r:id="rId5"/>
    <p:sldId id="276" r:id="rId6"/>
    <p:sldId id="277" r:id="rId7"/>
    <p:sldId id="256" r:id="rId8"/>
    <p:sldId id="271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6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shmelev_i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3886200" cy="49277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762000"/>
            <a:ext cx="5257800" cy="1600200"/>
          </a:xfrm>
        </p:spPr>
        <p:txBody>
          <a:bodyPr/>
          <a:lstStyle/>
          <a:p>
            <a:r>
              <a:rPr lang="ru-RU" sz="60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</a:rPr>
              <a:t>Иван </a:t>
            </a: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</a:rPr>
              <a:t>Сергеевич </a:t>
            </a:r>
            <a:endParaRPr lang="ru-RU" sz="60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cademy.kz" pitchFamily="2" charset="0"/>
            </a:endParaRPr>
          </a:p>
          <a:p>
            <a:r>
              <a:rPr lang="ru-RU" sz="60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</a:rPr>
              <a:t>Шмелёв</a:t>
            </a:r>
            <a:endParaRPr lang="ru-RU" sz="6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cademy.kz" pitchFamily="2" charset="0"/>
            </a:endParaRPr>
          </a:p>
          <a:p>
            <a:r>
              <a:rPr lang="ru-RU" sz="4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</a:rPr>
              <a:t>(1873 - 1950)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533400"/>
            <a:ext cx="8458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пришло к И. Шмелеву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умение писать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заканчивается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рассказ?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главный герой почувствовал, что он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«другой»?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какое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историческое время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происходит становление писателя? По каким приметам мы можем об этом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догадаться?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3352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 Напишите </a:t>
            </a:r>
            <a:r>
              <a:rPr lang="ru-RU" sz="3200" b="1" dirty="0" smtClean="0">
                <a:solidFill>
                  <a:schemeClr val="tx1"/>
                </a:solidFill>
              </a:rPr>
              <a:t>небольшой рассказ </a:t>
            </a:r>
            <a:r>
              <a:rPr lang="ru-RU" sz="3200" dirty="0" smtClean="0">
                <a:solidFill>
                  <a:schemeClr val="tx1"/>
                </a:solidFill>
              </a:rPr>
              <a:t>на одну из тем: 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«Как я написал свое первое стихотворение».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chemeClr val="tx1"/>
                </a:solidFill>
              </a:rPr>
              <a:t>«Как я стал… (футболистом, хоккеистом, художником и т.д.)</a:t>
            </a:r>
          </a:p>
          <a:p>
            <a:pPr marL="514350" indent="-514350"/>
            <a:r>
              <a:rPr lang="ru-RU" sz="3200" b="1" dirty="0" smtClean="0">
                <a:solidFill>
                  <a:srgbClr val="FF0000"/>
                </a:solidFill>
              </a:rPr>
              <a:t>Важно!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Показать тот момент когда вы, подобно Шмелеву, </a:t>
            </a:r>
            <a:r>
              <a:rPr lang="ru-RU" sz="3200" dirty="0" smtClean="0">
                <a:solidFill>
                  <a:srgbClr val="FF0000"/>
                </a:solidFill>
              </a:rPr>
              <a:t>стали «другим». </a:t>
            </a:r>
            <a:r>
              <a:rPr lang="ru-RU" sz="3200" dirty="0" smtClean="0">
                <a:solidFill>
                  <a:schemeClr val="tx1"/>
                </a:solidFill>
              </a:rPr>
              <a:t>Т.е. как на вас это событие </a:t>
            </a:r>
            <a:r>
              <a:rPr lang="ru-RU" sz="3200" b="1" dirty="0" smtClean="0">
                <a:solidFill>
                  <a:schemeClr val="tx1"/>
                </a:solidFill>
              </a:rPr>
              <a:t>повлияло.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424088" cy="1260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04800"/>
            <a:ext cx="8458200" cy="5668963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 Сергеевич Шмелёв родился и вырос в Москве, в Замоскворечье,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семье подрядчика по строительным работам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 доме сохранялись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традиции Православного благочестия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патриархальный уклад.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Детство Шмелева прошло в тесном общении с мастеровыми, что позволило ему хорошо узнать и полюбить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народную, трудовую Россию.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962400"/>
            <a:ext cx="4361045" cy="27193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04800"/>
            <a:ext cx="8686800" cy="670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окончания университета 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1898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года проходит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военную службу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затем 8 лет служит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чиновником в  Московской и Владимирской губерниях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Здесь он встречает прототипов героев своих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рассказов.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1907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Шмелев выходит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отставку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возвращается в Москву и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посвящает себя литературе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1909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он становится активным членом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«Среды» — литературного кружка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объединявшего писателей-реалистов :А. Чехова, М. Горького,  А. Куприна, Л. Андреева.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1910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вошел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товарищество «Знание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»; а 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1912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 одним из учредителей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«Книгоиздательства писателей в Москве».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2362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Стремление к литературному творчеству пробудилось у будущего писателя еще во время обучения в московской гимназии. В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1895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журнале «Русское обозрение» был напечатан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первый рассказ «У мельницы».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38400" y="1981200"/>
            <a:ext cx="6705600" cy="44196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Окончив гимназию, 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1894 году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поступает на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юридический факультет Московского университета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Осенью 1895 года совершает поездку Финляндию,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Валаамский монастырь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Результатом этого путешествия явилась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первая книга - очерки "На скалах Валаама"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опубликованная в Москве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1897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438400"/>
            <a:ext cx="2362200" cy="32480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29000" y="457200"/>
            <a:ext cx="5257800" cy="5730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Февральскую революцию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Шмелев принимает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восторженно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Он едет в Сибирь, чтобы встретить политкаторжан, выступает на собраниях и митингах,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рассуждая о «чудесной идее социализма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вскоре ему открывается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подлинный, страшный лик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революции. Октябрьский переворот и последующие события стали причиной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перелома в мировоззрении Шмелева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1922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эмигрировал из России.</a:t>
            </a:r>
          </a:p>
        </p:txBody>
      </p:sp>
      <p:pic>
        <p:nvPicPr>
          <p:cNvPr id="4" name="Рисунок 3" descr="102418_xBZrmKlCi_wjpg.jpg"/>
          <p:cNvPicPr>
            <a:picLocks noChangeAspect="1"/>
          </p:cNvPicPr>
          <p:nvPr/>
        </p:nvPicPr>
        <p:blipFill>
          <a:blip r:embed="rId2" cstate="print"/>
          <a:srcRect l="15490" t="3757" r="15490" b="2216"/>
          <a:stretch>
            <a:fillRect/>
          </a:stretch>
        </p:blipFill>
        <p:spPr>
          <a:xfrm>
            <a:off x="152400" y="762000"/>
            <a:ext cx="3352800" cy="4648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743200" y="0"/>
            <a:ext cx="64008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Годы, проведенные писателем  в эмиграции,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насыщены плодотворной творческой работой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Он публикуется во многих эмигрантских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изданиях.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годами в творчестве Шмелёва  центральное место заняли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воспоминания о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прошлом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(романы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«Богомолье», «Лето господне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рубежом И.Шмелев выпустил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двадцати  книг на русском языке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Писатель остро переживал, что в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СССР все они были запрещены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Умер Иван Сергеевич Шмелев от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сердечного приступа  24 июня 1950 года  близ Парижа.</a:t>
            </a:r>
          </a:p>
        </p:txBody>
      </p:sp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219200"/>
            <a:ext cx="2597170" cy="4038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7800" y="1066800"/>
            <a:ext cx="6477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i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  <a:cs typeface="Times New Roman" pitchFamily="18" charset="0"/>
              </a:rPr>
              <a:t>Рассказ</a:t>
            </a:r>
          </a:p>
          <a:p>
            <a:pPr algn="ctr"/>
            <a:r>
              <a:rPr lang="ru-RU" sz="8000" i="1" dirty="0" smtClean="0">
                <a:ln w="18415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cademy.kz" pitchFamily="2" charset="0"/>
                <a:cs typeface="Times New Roman" pitchFamily="18" charset="0"/>
              </a:rPr>
              <a:t>«Как я стал писателем»</a:t>
            </a:r>
            <a:endParaRPr lang="ru-RU" sz="8000" i="1" dirty="0">
              <a:ln w="18415" cmpd="sng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cademy.kz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33800" y="1219200"/>
            <a:ext cx="4953000" cy="2667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Задумаемся над тем, какой сложный путь должен пройти писатель до создания настоящего художественного произведения.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3333750" cy="425767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3048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Поразмышляем над прочитанным.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914400"/>
            <a:ext cx="8610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вы думаете,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 чему  ближе это произведение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к воспоминаниям, дневниковым записям или к обычному рассказу?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открывал главный герой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 людях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 Что ему нравилось в них?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Какими виделись ему в детстве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окружающие предметы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кольная по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Школьная пора</Template>
  <TotalTime>311</TotalTime>
  <Words>545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Школьная пора</vt:lpstr>
      <vt:lpstr>Презентация PowerPoint</vt:lpstr>
      <vt:lpstr>Презентация PowerPoint</vt:lpstr>
      <vt:lpstr>Презентация PowerPoint</vt:lpstr>
      <vt:lpstr>Стремление к литературному творчеству пробудилось у будущего писателя еще во время обучения в московской гимназии. В 1895 в журнале «Русское обозрение» был напечатан первый рассказ «У мельницы».  </vt:lpstr>
      <vt:lpstr>Презентация PowerPoint</vt:lpstr>
      <vt:lpstr>Презентация PowerPoint</vt:lpstr>
      <vt:lpstr>Презентация PowerPoint</vt:lpstr>
      <vt:lpstr>Задумаемся над тем, какой сложный путь должен пройти писатель до создания настоящего художественного произведения.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бб</dc:creator>
  <cp:lastModifiedBy>Татьяна Казакова</cp:lastModifiedBy>
  <cp:revision>34</cp:revision>
  <dcterms:created xsi:type="dcterms:W3CDTF">2012-04-12T12:00:04Z</dcterms:created>
  <dcterms:modified xsi:type="dcterms:W3CDTF">2023-04-05T07:53:55Z</dcterms:modified>
</cp:coreProperties>
</file>