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60" r:id="rId10"/>
    <p:sldId id="261" r:id="rId11"/>
    <p:sldId id="262" r:id="rId12"/>
    <p:sldId id="263" r:id="rId13"/>
    <p:sldId id="264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58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68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7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0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5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1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0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6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7A952-9F35-4519-BBD5-749081E81D1D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8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7750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отзыв?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3473" y="1036320"/>
            <a:ext cx="11086013" cy="5425440"/>
          </a:xfrm>
        </p:spPr>
        <p:txBody>
          <a:bodyPr>
            <a:normAutofit/>
          </a:bodyPr>
          <a:lstStyle/>
          <a:p>
            <a:pPr algn="l"/>
            <a:r>
              <a:rPr lang="ru-RU" sz="3600" i="1" dirty="0"/>
              <a:t>«</a:t>
            </a:r>
            <a:r>
              <a:rPr lang="ru-RU" sz="4400" i="1" dirty="0"/>
              <a:t>Отзыв» - от слова «ЗОВ». </a:t>
            </a:r>
            <a:endParaRPr lang="ru-RU" sz="4400" i="1" dirty="0" smtClean="0"/>
          </a:p>
          <a:p>
            <a:pPr algn="l"/>
            <a:r>
              <a:rPr lang="ru-RU" sz="4400" i="1" dirty="0" smtClean="0"/>
              <a:t>Это </a:t>
            </a:r>
            <a:r>
              <a:rPr lang="ru-RU" sz="4400" i="1" dirty="0"/>
              <a:t>отклик души, сердца и мысли на </a:t>
            </a:r>
            <a:r>
              <a:rPr lang="ru-RU" sz="4400" i="1" dirty="0" smtClean="0"/>
              <a:t>прочитанное/увиденное. </a:t>
            </a:r>
          </a:p>
          <a:p>
            <a:pPr algn="l"/>
            <a:r>
              <a:rPr lang="ru-RU" sz="4400" i="1" dirty="0" smtClean="0"/>
              <a:t>В </a:t>
            </a:r>
            <a:r>
              <a:rPr lang="ru-RU" sz="4400" i="1" dirty="0"/>
              <a:t>отзыве ценится </a:t>
            </a:r>
            <a:r>
              <a:rPr lang="ru-RU" sz="4400" i="1" u="sng" dirty="0"/>
              <a:t>непосредственность</a:t>
            </a:r>
            <a:r>
              <a:rPr lang="ru-RU" sz="4400" i="1" dirty="0"/>
              <a:t> чувств, переживаний, </a:t>
            </a:r>
            <a:endParaRPr lang="ru-RU" sz="4400" i="1" dirty="0" smtClean="0"/>
          </a:p>
          <a:p>
            <a:pPr algn="l"/>
            <a:r>
              <a:rPr lang="ru-RU" sz="4400" i="1" u="sng" dirty="0" smtClean="0"/>
              <a:t>самостоятельность</a:t>
            </a:r>
            <a:r>
              <a:rPr lang="ru-RU" sz="4400" i="1" dirty="0" smtClean="0"/>
              <a:t> </a:t>
            </a:r>
            <a:r>
              <a:rPr lang="ru-RU" sz="4400" i="1" dirty="0"/>
              <a:t>суждений, </a:t>
            </a:r>
            <a:r>
              <a:rPr lang="ru-RU" sz="4400" i="1" u="sng" dirty="0"/>
              <a:t>обоснованность</a:t>
            </a:r>
            <a:r>
              <a:rPr lang="ru-RU" sz="4400" i="1" dirty="0"/>
              <a:t> наблюдений и выводов, </a:t>
            </a:r>
            <a:r>
              <a:rPr lang="ru-RU" sz="4400" i="1" u="sng" dirty="0"/>
              <a:t>индивидуальность</a:t>
            </a:r>
            <a:r>
              <a:rPr lang="ru-RU" sz="4400" i="1" dirty="0"/>
              <a:t> стиля.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61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Тезис – мнение читателя о книге…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073" y="1825625"/>
            <a:ext cx="11240654" cy="435133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главной части отзыва нужно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свое мнение о прочитанном произведении.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написать свое отношение к книге, главным героям, описать наиболее понравившиеся места в произведении и обосновать, почему они понравились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Практически во всех отзывах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дается характеристика одного или нескольких героев.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о том,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черты характера, поступки, подвиги героев прочитанной книги вас взволновали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Наиболее интересные отзывы получаются, когда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сравнение, сопоставление прочитанного с фактами, известными из других книг или из жизни.  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2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39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99" y="979056"/>
            <a:ext cx="11240655" cy="51979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у Буратино много: это и Мальвина, пытающаяся привить ему хорошие манеры, и Пьеро, влюблённый в девочку, с голубыми волосами, и другие герои. Когда Буратино не обнаруживает своих друзей в пещере, он начинает понимать, как они важны для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него,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идет им на выручку. Буратино пережил много приключений с самого первого дня своего появления на свет, когда его мысли были «маленькими-маленькими, коротенькими, пустяковыми-пустяковыми», до того момента, когда он понял: «Надо спасти товарищей - вот и всё». Он вызывает наше восхищение, но это не мешает нам смеяться над его забавными проделками. Этот деревянный длинноносый мальчишка - хороший товарищ и верный друг, имеющий свои слабости и недостатки.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Карабас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продавец пиявок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Дуремар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лиса Алиса, кот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олицетворяют в произведении злые силы. Толстой высмеивает их на протяжении всей сказки. Мы смеёмся вместе с ним, вспоминая, например, как свирепый Карабас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засунув свою бороду в карман, чихает без остановки, из-за чего на кухне всё дребезжит и качается.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– общая оценка </a:t>
            </a:r>
            <a:r>
              <a:rPr lang="ru-RU" dirty="0" smtClean="0"/>
              <a:t>книги/фильму.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109" y="1825625"/>
            <a:ext cx="1131454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В отзыве обязательно нужно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дать оценку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книге/фильму</a:t>
            </a:r>
            <a:r>
              <a:rPr lang="ru-RU" sz="3200" dirty="0" smtClean="0"/>
              <a:t>. </a:t>
            </a:r>
            <a:r>
              <a:rPr lang="ru-RU" sz="3200" dirty="0"/>
              <a:t>Возможно, написать свои пожелания или советы другим ребятам, рассказать,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 чем вы размышляли после прочтения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книги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(просмотра фильма),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/>
              <a:t>чему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она (он)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вас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научил(а)</a:t>
            </a:r>
            <a:r>
              <a:rPr lang="ru-RU" sz="3200" dirty="0" smtClean="0"/>
              <a:t>. </a:t>
            </a:r>
          </a:p>
          <a:p>
            <a:pPr marL="0" indent="0" algn="just">
              <a:buNone/>
            </a:pPr>
            <a:r>
              <a:rPr lang="ru-RU" sz="3200" dirty="0" smtClean="0"/>
              <a:t>Может </a:t>
            </a:r>
            <a:r>
              <a:rPr lang="ru-RU" sz="3200" dirty="0"/>
              <a:t>быть, вы хотите перечитать эту </a:t>
            </a:r>
            <a:r>
              <a:rPr lang="ru-RU" sz="3200" dirty="0" smtClean="0"/>
              <a:t>книгу (пересмотреть..) </a:t>
            </a:r>
            <a:r>
              <a:rPr lang="ru-RU" sz="3200" dirty="0"/>
              <a:t>ещё раз - </a:t>
            </a:r>
            <a:r>
              <a:rPr lang="ru-RU" sz="3200" dirty="0" smtClean="0"/>
              <a:t>напишите </a:t>
            </a:r>
            <a:r>
              <a:rPr lang="ru-RU" sz="3200" dirty="0"/>
              <a:t>почему. 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конце можно написать своё мнение о языке </a:t>
            </a:r>
            <a:r>
              <a:rPr lang="ru-RU" sz="3200" dirty="0" smtClean="0"/>
              <a:t>книги(о речи героев фильма) </a:t>
            </a:r>
            <a:r>
              <a:rPr lang="ru-RU" sz="3200" dirty="0"/>
              <a:t>и привести в пример понравившийся отрывок.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3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839"/>
          </a:xfrm>
        </p:spPr>
        <p:txBody>
          <a:bodyPr/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6218"/>
            <a:ext cx="10515600" cy="480074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 сказки развивается стремительно. Порой даже не знаешь, кому из героев надо сочувствовать, а кого следует считать злодеем. Удивительно, но даже отрицательные герои вызывают нашу симпатию. Возможно, поэтому вся сказка - от начала до конца - читается на одном дыхании, весело и легко.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По сказке создан замечательный фильм. Алексей Толстой так гениально ее написал, что многие фразы без изменений вошли в него.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2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629" y="0"/>
            <a:ext cx="12157165" cy="6857999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отзыва о фильме: </a:t>
            </a:r>
          </a:p>
          <a:p>
            <a:pPr algn="l"/>
            <a:r>
              <a:rPr lang="ru-RU" dirty="0"/>
              <a:t>1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фильма.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Авторы (сценарист, режиссер, оператор) 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Исполнители главных ролей 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Жанр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Очень кратко: тема, идея (идея - на Ваш взгляд, разумеется) 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Положительные черты, достижения, открытия (что Вам понравилось) 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Отрицательные черты, недочеты, исторические неточности и т. п. (что Вам не понравилось) </a:t>
            </a:r>
          </a:p>
          <a:p>
            <a:pPr algn="l"/>
            <a:r>
              <a:rPr lang="ru-RU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Вывод (стоит смотреть или нет, стоило снимать или нет, рекомендуете продолжить съёмку по этой теме или нет и т. п. ) </a:t>
            </a:r>
          </a:p>
          <a:p>
            <a:pPr algn="l"/>
            <a:endParaRPr lang="ru-RU" sz="27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7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 </a:t>
            </a:r>
            <a:r>
              <a:rPr lang="ru-RU" sz="27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Разумеется, в отзыве следует писать Ваше мнение. В этом смысл и ценность отзыва.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45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0926"/>
            <a:ext cx="10961914" cy="58460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передача мыслей и чувств, вызванных прочитанным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(увиденным) произведением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5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5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отзыва является </a:t>
            </a:r>
            <a:r>
              <a:rPr lang="ru-RU" sz="5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книги/фильма другим людям.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586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79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Как написать отзыв?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6024"/>
            <a:ext cx="10515600" cy="5767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/>
              <a:t>Отзыв может быть написан в виде рассуждения, которое обычно содержит:</a:t>
            </a:r>
            <a:r>
              <a:rPr lang="ru-RU" u="sng" dirty="0"/>
              <a:t> </a:t>
            </a:r>
            <a:endParaRPr lang="ru-RU" dirty="0"/>
          </a:p>
          <a:p>
            <a:pPr marL="514350" indent="-514350" algn="just">
              <a:buAutoNum type="arabicPeriod"/>
            </a:pP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сведения 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книге/фильме: 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А). имя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автора/режиссёра;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Б). название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В). место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время событий, которые описывает автор,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понравившиеся (или нет) эпизоды;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лавные герои (кто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в центре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повествования).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Тезис -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книге(фильме)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доказательства справедливости этого тезиса.  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общая оценка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книги(фильма).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74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Краткие сведения о книге (фильме)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2080"/>
            <a:ext cx="10515600" cy="47748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в какое время происходили события, описанные в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книге/фильме,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знаете об этом историческом периоде из книг и кинофильмов. Затем можно упомянуть те личности, которые стоят в центре повествования. 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549" y="95794"/>
            <a:ext cx="11713027" cy="65314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850" b="1" dirty="0" smtClean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1.Отражает </a:t>
            </a:r>
            <a:r>
              <a:rPr lang="ru-RU" sz="3850" b="1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фильм современные события и проблемы? </a:t>
            </a:r>
            <a:r>
              <a:rPr lang="ru-RU" sz="385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Возможно, таким образом режиссер хочет сказать о чем-то значительном. Постарайтесь «перенести» события фильма в жизнь.</a:t>
            </a:r>
          </a:p>
          <a:p>
            <a:pPr marL="0" indent="0">
              <a:buNone/>
            </a:pPr>
            <a:r>
              <a:rPr lang="ru-RU" sz="385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2.Несет ли фильм в себе какой-либо </a:t>
            </a:r>
            <a:r>
              <a:rPr lang="ru-RU" sz="3850" b="1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послание</a:t>
            </a:r>
            <a:r>
              <a:rPr lang="ru-RU" sz="385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или, возможно, </a:t>
            </a:r>
            <a:r>
              <a:rPr lang="ru-RU" sz="3850" b="1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призван пробудить определенный отклик у зрителя</a:t>
            </a:r>
            <a:r>
              <a:rPr lang="ru-RU" sz="385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Порассуждайте, достиг ли он в таком случае своих целей?</a:t>
            </a:r>
          </a:p>
          <a:p>
            <a:pPr marL="0" indent="0">
              <a:buNone/>
            </a:pPr>
            <a:r>
              <a:rPr lang="ru-RU" sz="3850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3.Затрагивает ли фильм </a:t>
            </a:r>
            <a:r>
              <a:rPr lang="ru-RU" sz="3850" b="1" dirty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ваши личные переживания</a:t>
            </a:r>
            <a:r>
              <a:rPr lang="ru-RU" sz="3850" dirty="0" smtClean="0">
                <a:solidFill>
                  <a:srgbClr val="54545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Почему?</a:t>
            </a:r>
            <a:endParaRPr lang="ru-RU" sz="3850" dirty="0"/>
          </a:p>
        </p:txBody>
      </p:sp>
    </p:spTree>
    <p:extLst>
      <p:ext uri="{BB962C8B-B14F-4D97-AF65-F5344CB8AC3E}">
        <p14:creationId xmlns:p14="http://schemas.microsoft.com/office/powerpoint/2010/main" val="3693044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9006"/>
            <a:ext cx="10515600" cy="59679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Назовите главных героев, опишите место действия и опишите, в </a:t>
            </a:r>
            <a:r>
              <a:rPr lang="ru-RU" sz="4400" dirty="0" smtClean="0"/>
              <a:t>чём </a:t>
            </a:r>
            <a:r>
              <a:rPr lang="ru-RU" sz="4400" dirty="0"/>
              <a:t>заключается основной сюжет фильма. Но никогда не нарушайте первого правила написания обзора: </a:t>
            </a:r>
            <a:r>
              <a:rPr lang="ru-RU" sz="4400" b="1" u="sng" dirty="0"/>
              <a:t>не рассказывайте слишком много</a:t>
            </a:r>
            <a:r>
              <a:rPr lang="ru-RU" sz="4400" dirty="0"/>
              <a:t> — так вы просто уничтожите фильм для зрителя!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0770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74171"/>
            <a:ext cx="10996749" cy="6540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Завершите вашу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рецензию/отзыв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выводом.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подтверждать ваш начальный тезис и служить неким ориентиром: смотреть читателю этот фильм или нет.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должен быть написан интересно — это хороший способ поставить точку.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9012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14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понимать, что если фильм не в вашем вкусе, то это еще не означает, что следует негативно отзываться о нем.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33571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26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794" y="531223"/>
            <a:ext cx="12035245" cy="63267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1936 году известный русский писатель А.Н. Толстой написал свою сказку о деревянном человечке «Золотой ключик, или Приключения Буратино», которая стала любимым произведением детей. В своем предисловии к сказке он говорит, что основой ему послужила итальянская сказка «Пиноккио или Похождения деревянной куклы</a:t>
            </a: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Буратино 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итальянского языка переводится как деревянная кукла. Образ этого веселого и забавного человечка с длинным носом придумал итальянский писатель </a:t>
            </a: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Коллоди. Толстой не просто пересказал итальянскую сказку, он придумал различные приключения для Буратино и его друзей. Написанная история происходит в одном итальянском городе. Об этом можно судить по именам героев – Карло, Пьеро, Джузеппе, а также по используемой денежной единице - гульдене.</a:t>
            </a:r>
            <a:b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В основе сюжета этой сказочной повести лежит борьба Буратино и его друзей с Карабасом </a:t>
            </a:r>
            <a:r>
              <a:rPr lang="ru-RU" sz="2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Барабасом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Дуремаром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котом </a:t>
            </a:r>
            <a:r>
              <a:rPr lang="ru-RU" sz="2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лисой Алисой – борьба добра со злом, за овладение золотым ключиком. Этот ключ для Карабаса </a:t>
            </a:r>
            <a:r>
              <a:rPr lang="ru-RU" sz="2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Барабаса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символом богатства и власти над бедняками. Для Буратино, папы Карло, </a:t>
            </a:r>
            <a:r>
              <a:rPr lang="ru-RU" sz="2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Артемона</a:t>
            </a: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Пьеро и Мальвины золотой ключик - символ свободы. Им нужен театр, чтобы ставить спектакли.</a:t>
            </a:r>
            <a:b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Еще эта сказка о дружбе.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7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946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Что такое отзыв?</vt:lpstr>
      <vt:lpstr>Презентация PowerPoint</vt:lpstr>
      <vt:lpstr>Как написать отзыв?</vt:lpstr>
      <vt:lpstr>Краткие сведения о книге (фильме)</vt:lpstr>
      <vt:lpstr>Презентация PowerPoint</vt:lpstr>
      <vt:lpstr>Презентация PowerPoint</vt:lpstr>
      <vt:lpstr>Презентация PowerPoint</vt:lpstr>
      <vt:lpstr>Советы </vt:lpstr>
      <vt:lpstr>Например, …</vt:lpstr>
      <vt:lpstr>Тезис – мнение читателя о книге…</vt:lpstr>
      <vt:lpstr>Например, …</vt:lpstr>
      <vt:lpstr>Вывод – общая оценка книги/фильму.</vt:lpstr>
      <vt:lpstr>Например, …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отзыв?</dc:title>
  <dc:creator>Тремаскина Светлана Александровна</dc:creator>
  <cp:lastModifiedBy>Sergkaz</cp:lastModifiedBy>
  <cp:revision>53</cp:revision>
  <dcterms:created xsi:type="dcterms:W3CDTF">2019-10-30T04:48:09Z</dcterms:created>
  <dcterms:modified xsi:type="dcterms:W3CDTF">2023-05-03T03:53:28Z</dcterms:modified>
</cp:coreProperties>
</file>