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839E1-A459-4E4A-AF58-355D163F531A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CFFA5-69D4-4F7F-A295-F4CE3ACF9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CFFA5-69D4-4F7F-A295-F4CE3ACF93A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tonkosti.ru/%D0%92%D0%94%D0%9D%D0%A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tonkosti.ru/%D0%92%D0%BE%D1%80%D0%BE%D0%B1%D1%8C%D0%B5%D0%B2%D1%8B_%D0%B3%D0%BE%D1%80%D1%8B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99695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МОСКВА</a:t>
            </a:r>
            <a:b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Столица нашей Родины – был основан более 850 лет назад на берегах Москвы – реки. Основателем Москвы был князь Юрий Долгорукий, которому в центре города установлен памятник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https://dobro24.com/wp-content/uploads/2016/09/127812c1868bd8884e24dd1909001df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0"/>
            <a:ext cx="9144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05-005-Dostoprimechatelnosti-Moskv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Алмазный фонд России представляет собой собрание уникальных произведений ювелирного искусства, редких драгоценных камней и самородков.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Алмазный фонд, Моск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5085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Самый крупный развлекательно-познавательный комплекс в России — ВДНХ находится на северо-востоке Москвы. Ежедневно он привлекает несколько тысяч москвичей и гостей города. Выставку представляют построенные еще в </a:t>
            </a:r>
            <a:r>
              <a:rPr lang="ru-RU" sz="2000" dirty="0" smtClean="0">
                <a:latin typeface="Arial" pitchFamily="34" charset="0"/>
                <a:cs typeface="Arial" pitchFamily="34" charset="0"/>
                <a:hlinkClick r:id="rId2"/>
              </a:rPr>
              <a:t>довоенную советскую эпоху павильоны и фонтаны.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Фонтан_«Дружба_народов»_на_ВДНХ,_Москв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1600200"/>
            <a:ext cx="9144000" cy="52578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2"/>
              </a:rPr>
              <a:t>Воробьевы горы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Не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так много в городе мест, которые участвуют в жизни практически каждого его жителя. Сюда приезжают свадебные кортежи, здесь любуются панорамой города художники и писатели, тут празднуют выпуск школьники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воробьевы+горы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702910"/>
            <a:ext cx="9144000" cy="515508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Московский международный деловой центр «Москва-Сити»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Содержимое 3" descr="bashni-мoskva-sit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600200"/>
            <a:ext cx="9144000" cy="52578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4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348880"/>
            <a:ext cx="9144000" cy="4509120"/>
          </a:xfrm>
        </p:spPr>
      </p:pic>
      <p:pic>
        <p:nvPicPr>
          <p:cNvPr id="20482" name="Picture 2" descr="https://im0-tub-ru.yandex.net/i?id=0b9875be2a7ecdf9bc4db83b8d2f8b4c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2420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56</Words>
  <Application>Microsoft Office PowerPoint</Application>
  <PresentationFormat>Экран (4:3)</PresentationFormat>
  <Paragraphs>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МОСКВА  Столица нашей Родины – был основан более 850 лет назад на берегах Москвы – реки. Основателем Москвы был князь Юрий Долгорукий, которому в центре города установлен памятник</vt:lpstr>
      <vt:lpstr>Слайд 2</vt:lpstr>
      <vt:lpstr>Слайд 3</vt:lpstr>
      <vt:lpstr>Алмазный фонд России представляет собой собрание уникальных произведений ювелирного искусства, редких драгоценных камней и самородков.</vt:lpstr>
      <vt:lpstr>Самый крупный развлекательно-познавательный комплекс в России — ВДНХ находится на северо-востоке Москвы. Ежедневно он привлекает несколько тысяч москвичей и гостей города. Выставку представляют построенные еще в довоенную советскую эпоху павильоны и фонтаны.</vt:lpstr>
      <vt:lpstr>Воробьевы горы Не так много в городе мест, которые участвуют в жизни практически каждого его жителя. Сюда приезжают свадебные кортежи, здесь любуются панорамой города художники и писатели, тут празднуют выпуск школьники</vt:lpstr>
      <vt:lpstr>Московский международный деловой центр «Москва-Сити» 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МОСКВА Столица нашей Родины – был основан более 850 лет назад </dc:title>
  <dc:creator>777</dc:creator>
  <cp:lastModifiedBy>777</cp:lastModifiedBy>
  <cp:revision>4</cp:revision>
  <dcterms:created xsi:type="dcterms:W3CDTF">2018-04-12T17:16:25Z</dcterms:created>
  <dcterms:modified xsi:type="dcterms:W3CDTF">2018-04-12T18:03:20Z</dcterms:modified>
</cp:coreProperties>
</file>