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B9027-B5A3-4EE6-BAB3-45EB31D3964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4BE6F-DD0B-4D96-9075-62F5C375A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B9027-B5A3-4EE6-BAB3-45EB31D3964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4BE6F-DD0B-4D96-9075-62F5C375A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B9027-B5A3-4EE6-BAB3-45EB31D3964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4BE6F-DD0B-4D96-9075-62F5C375A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B9027-B5A3-4EE6-BAB3-45EB31D3964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4BE6F-DD0B-4D96-9075-62F5C375A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B9027-B5A3-4EE6-BAB3-45EB31D3964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4BE6F-DD0B-4D96-9075-62F5C375A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B9027-B5A3-4EE6-BAB3-45EB31D3964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4BE6F-DD0B-4D96-9075-62F5C375A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B9027-B5A3-4EE6-BAB3-45EB31D3964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4BE6F-DD0B-4D96-9075-62F5C375A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B9027-B5A3-4EE6-BAB3-45EB31D3964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4BE6F-DD0B-4D96-9075-62F5C375A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B9027-B5A3-4EE6-BAB3-45EB31D3964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4BE6F-DD0B-4D96-9075-62F5C375A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B9027-B5A3-4EE6-BAB3-45EB31D3964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4BE6F-DD0B-4D96-9075-62F5C375A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CB9027-B5A3-4EE6-BAB3-45EB31D3964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4BE6F-DD0B-4D96-9075-62F5C375A6E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BCB9027-B5A3-4EE6-BAB3-45EB31D3964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074BE6F-DD0B-4D96-9075-62F5C375A6E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microsoft.com/office/2007/relationships/hdphoto" Target="../media/hdphoto6.wdp"/><Relationship Id="rId5" Type="http://schemas.microsoft.com/office/2007/relationships/hdphoto" Target="../media/hdphoto3.wdp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microsoft.com/office/2007/relationships/hdphoto" Target="../media/hdphoto6.wdp"/><Relationship Id="rId3" Type="http://schemas.microsoft.com/office/2007/relationships/hdphoto" Target="../media/hdphoto2.wdp"/><Relationship Id="rId7" Type="http://schemas.microsoft.com/office/2007/relationships/hdphoto" Target="../media/hdphoto8.wdp"/><Relationship Id="rId12" Type="http://schemas.openxmlformats.org/officeDocument/2006/relationships/image" Target="../media/image7.png"/><Relationship Id="rId2" Type="http://schemas.openxmlformats.org/officeDocument/2006/relationships/image" Target="../media/image3.png"/><Relationship Id="rId16" Type="http://schemas.microsoft.com/office/2007/relationships/hdphoto" Target="../media/hdphoto10.wdp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microsoft.com/office/2007/relationships/hdphoto" Target="../media/hdphoto5.wdp"/><Relationship Id="rId5" Type="http://schemas.microsoft.com/office/2007/relationships/hdphoto" Target="../media/hdphoto7.wdp"/><Relationship Id="rId15" Type="http://schemas.openxmlformats.org/officeDocument/2006/relationships/image" Target="../media/image12.png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microsoft.com/office/2007/relationships/hdphoto" Target="../media/hdphoto9.wdp"/><Relationship Id="rId1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3096344"/>
          </a:xfrm>
        </p:spPr>
        <p:txBody>
          <a:bodyPr>
            <a:normAutofit/>
          </a:bodyPr>
          <a:lstStyle/>
          <a:p>
            <a:r>
              <a:rPr lang="ru-RU" dirty="0" smtClean="0"/>
              <a:t>Формирование элементарных математических представлений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805264"/>
            <a:ext cx="6400800" cy="648072"/>
          </a:xfrm>
        </p:spPr>
        <p:txBody>
          <a:bodyPr/>
          <a:lstStyle/>
          <a:p>
            <a:r>
              <a:rPr lang="ru-RU" dirty="0" smtClean="0"/>
              <a:t>Подготовительная к школе группа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3854946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Поиграем!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934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83880" cy="54750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Игровое упражнение «Сосчитай фигуры»</a:t>
            </a:r>
            <a:endParaRPr lang="ru-RU" sz="2400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475656" y="1772816"/>
            <a:ext cx="1152128" cy="100811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779912" y="1772816"/>
            <a:ext cx="1152128" cy="100811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71800" y="3501008"/>
            <a:ext cx="1152128" cy="100811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940152" y="1772519"/>
            <a:ext cx="1152128" cy="100811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972794" y="3469754"/>
            <a:ext cx="1152128" cy="100811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527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Игра «Кто быстрее разложит строительный материал?»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1187624" y="4149080"/>
            <a:ext cx="1495235" cy="128212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851920" y="1628800"/>
            <a:ext cx="1440160" cy="1339270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уб 5"/>
          <p:cNvSpPr/>
          <p:nvPr/>
        </p:nvSpPr>
        <p:spPr>
          <a:xfrm>
            <a:off x="755576" y="1852253"/>
            <a:ext cx="1512168" cy="144016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Цилиндр 6"/>
          <p:cNvSpPr/>
          <p:nvPr/>
        </p:nvSpPr>
        <p:spPr>
          <a:xfrm>
            <a:off x="7348247" y="1916832"/>
            <a:ext cx="1080120" cy="1440160"/>
          </a:xfrm>
          <a:prstGeom prst="ca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85081" y="4365104"/>
            <a:ext cx="1368152" cy="12241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69" b="94975" l="5167" r="96667">
                        <a14:foregroundMark x1="48500" y1="41960" x2="34833" y2="84171"/>
                        <a14:foregroundMark x1="34833" y1="84171" x2="62333" y2="84422"/>
                        <a14:foregroundMark x1="78833" y1="9548" x2="61500" y2="46734"/>
                        <a14:foregroundMark x1="61500" y1="47487" x2="83833" y2="53266"/>
                        <a14:foregroundMark x1="83833" y1="53266" x2="95333" y2="44472"/>
                        <a14:foregroundMark x1="95333" y1="44472" x2="79333" y2="75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457" y="2420888"/>
            <a:ext cx="4711728" cy="3125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40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6195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«Составь целую фигуру»</a:t>
            </a:r>
            <a:endParaRPr lang="ru-RU" dirty="0"/>
          </a:p>
        </p:txBody>
      </p:sp>
      <p:sp>
        <p:nvSpPr>
          <p:cNvPr id="3" name="Пирог 2"/>
          <p:cNvSpPr/>
          <p:nvPr/>
        </p:nvSpPr>
        <p:spPr>
          <a:xfrm>
            <a:off x="791057" y="1382394"/>
            <a:ext cx="1764719" cy="1542550"/>
          </a:xfrm>
          <a:prstGeom prst="pie">
            <a:avLst>
              <a:gd name="adj1" fmla="val 0"/>
              <a:gd name="adj2" fmla="val 16241452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Хорда 3"/>
          <p:cNvSpPr/>
          <p:nvPr/>
        </p:nvSpPr>
        <p:spPr>
          <a:xfrm rot="1178212">
            <a:off x="5074743" y="1541697"/>
            <a:ext cx="1647027" cy="1476931"/>
          </a:xfrm>
          <a:prstGeom prst="chord">
            <a:avLst>
              <a:gd name="adj1" fmla="val 4076312"/>
              <a:gd name="adj2" fmla="val 15096993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292266" y="3380426"/>
            <a:ext cx="1800014" cy="15959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ирог 5"/>
          <p:cNvSpPr/>
          <p:nvPr/>
        </p:nvSpPr>
        <p:spPr>
          <a:xfrm rot="13304887">
            <a:off x="6440974" y="3757106"/>
            <a:ext cx="1954807" cy="1974597"/>
          </a:xfrm>
          <a:prstGeom prst="pie">
            <a:avLst>
              <a:gd name="adj1" fmla="val 10799998"/>
              <a:gd name="adj2" fmla="val 16075569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Хорда 6"/>
          <p:cNvSpPr/>
          <p:nvPr/>
        </p:nvSpPr>
        <p:spPr>
          <a:xfrm rot="6611289">
            <a:off x="976241" y="4624564"/>
            <a:ext cx="2131004" cy="1827103"/>
          </a:xfrm>
          <a:prstGeom prst="chord">
            <a:avLst>
              <a:gd name="adj1" fmla="val 5225206"/>
              <a:gd name="adj2" fmla="val 15096993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851919" y="4212111"/>
            <a:ext cx="773993" cy="141567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92280" y="1572326"/>
            <a:ext cx="731188" cy="141567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Фигура, имеющая форму буквы L 9"/>
          <p:cNvSpPr/>
          <p:nvPr/>
        </p:nvSpPr>
        <p:spPr>
          <a:xfrm>
            <a:off x="3203848" y="1948059"/>
            <a:ext cx="1584176" cy="1440160"/>
          </a:xfrm>
          <a:prstGeom prst="corner">
            <a:avLst>
              <a:gd name="adj1" fmla="val 53307"/>
              <a:gd name="adj2" fmla="val 56489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Фигура, имеющая форму буквы L 10"/>
          <p:cNvSpPr/>
          <p:nvPr/>
        </p:nvSpPr>
        <p:spPr>
          <a:xfrm>
            <a:off x="891111" y="3529438"/>
            <a:ext cx="782305" cy="693365"/>
          </a:xfrm>
          <a:prstGeom prst="corner">
            <a:avLst>
              <a:gd name="adj1" fmla="val 100000"/>
              <a:gd name="adj2" fmla="val 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09209" y="2086173"/>
            <a:ext cx="391153" cy="387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473764" y="2607197"/>
            <a:ext cx="391153" cy="387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00278" y="2086172"/>
            <a:ext cx="391153" cy="387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222800" y="2086173"/>
            <a:ext cx="391153" cy="387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061383" y="3682131"/>
            <a:ext cx="391153" cy="387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041743" y="4782397"/>
            <a:ext cx="391153" cy="387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043338" y="4744404"/>
            <a:ext cx="391153" cy="387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996696" y="4028814"/>
            <a:ext cx="391153" cy="387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292265" y="3380425"/>
            <a:ext cx="1800014" cy="15959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96695" y="4028813"/>
            <a:ext cx="391153" cy="387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5292266" y="3380426"/>
            <a:ext cx="1800014" cy="159596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236492" y="5129572"/>
            <a:ext cx="391153" cy="387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9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996694" y="4018122"/>
            <a:ext cx="391153" cy="387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8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50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5919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«Соберем игрушки для куклы»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44" b="96285" l="9971" r="8993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124744"/>
            <a:ext cx="2808312" cy="28083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7" b="100000" l="10000" r="90000">
                        <a14:foregroundMark x1="58519" y1="38000" x2="58519" y2="38000"/>
                        <a14:foregroundMark x1="54074" y1="8333" x2="54074" y2="8333"/>
                        <a14:foregroundMark x1="64630" y1="50167" x2="64630" y2="50167"/>
                        <a14:foregroundMark x1="67037" y1="47167" x2="67037" y2="47167"/>
                        <a14:foregroundMark x1="59444" y1="53000" x2="59444" y2="53000"/>
                        <a14:foregroundMark x1="54630" y1="54500" x2="54630" y2="54500"/>
                        <a14:foregroundMark x1="72593" y1="64333" x2="72593" y2="64333"/>
                        <a14:foregroundMark x1="69259" y1="68167" x2="69259" y2="68167"/>
                        <a14:foregroundMark x1="62222" y1="71167" x2="62222" y2="71167"/>
                        <a14:foregroundMark x1="53519" y1="73333" x2="68704" y2="68333"/>
                        <a14:foregroundMark x1="76852" y1="79667" x2="65926" y2="86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25" y="1340768"/>
            <a:ext cx="1447893" cy="16087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67" b="100000" l="10000" r="90000">
                        <a14:foregroundMark x1="58519" y1="38000" x2="58519" y2="38000"/>
                        <a14:foregroundMark x1="54074" y1="8333" x2="54074" y2="8333"/>
                        <a14:foregroundMark x1="64630" y1="50167" x2="64630" y2="50167"/>
                        <a14:foregroundMark x1="67037" y1="47167" x2="67037" y2="47167"/>
                        <a14:foregroundMark x1="59444" y1="53000" x2="59444" y2="53000"/>
                        <a14:foregroundMark x1="54630" y1="54500" x2="54630" y2="54500"/>
                        <a14:foregroundMark x1="72593" y1="64333" x2="72593" y2="64333"/>
                        <a14:foregroundMark x1="69259" y1="68167" x2="69259" y2="68167"/>
                        <a14:foregroundMark x1="62222" y1="71167" x2="62222" y2="71167"/>
                        <a14:foregroundMark x1="53519" y1="73333" x2="68704" y2="68333"/>
                        <a14:foregroundMark x1="76852" y1="79667" x2="65926" y2="86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875" y="1988840"/>
            <a:ext cx="1470752" cy="16341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67" b="100000" l="10000" r="90000">
                        <a14:foregroundMark x1="58519" y1="38000" x2="58519" y2="38000"/>
                        <a14:foregroundMark x1="54074" y1="8333" x2="54074" y2="8333"/>
                        <a14:foregroundMark x1="64630" y1="50167" x2="64630" y2="50167"/>
                        <a14:foregroundMark x1="67037" y1="47167" x2="67037" y2="47167"/>
                        <a14:foregroundMark x1="59444" y1="53000" x2="59444" y2="53000"/>
                        <a14:foregroundMark x1="54630" y1="54500" x2="54630" y2="54500"/>
                        <a14:foregroundMark x1="72593" y1="64333" x2="72593" y2="64333"/>
                        <a14:foregroundMark x1="69259" y1="68167" x2="69259" y2="68167"/>
                        <a14:foregroundMark x1="62222" y1="71167" x2="62222" y2="71167"/>
                        <a14:foregroundMark x1="53519" y1="73333" x2="68704" y2="68333"/>
                        <a14:foregroundMark x1="76852" y1="79667" x2="65926" y2="86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135094"/>
            <a:ext cx="1436331" cy="15959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292" b="88841" l="8796" r="921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0837"/>
          <a:stretch/>
        </p:blipFill>
        <p:spPr>
          <a:xfrm>
            <a:off x="3694520" y="4045082"/>
            <a:ext cx="1178680" cy="11336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292" b="88841" l="8796" r="921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0837"/>
          <a:stretch/>
        </p:blipFill>
        <p:spPr>
          <a:xfrm>
            <a:off x="2467495" y="4596489"/>
            <a:ext cx="1210752" cy="11645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292" b="88841" l="8796" r="921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0837"/>
          <a:stretch/>
        </p:blipFill>
        <p:spPr>
          <a:xfrm>
            <a:off x="5004048" y="4611913"/>
            <a:ext cx="1223921" cy="11771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9167" b="70167" l="5889" r="39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30" t="19753" r="59323" b="30548"/>
          <a:stretch/>
        </p:blipFill>
        <p:spPr>
          <a:xfrm>
            <a:off x="6012160" y="1254622"/>
            <a:ext cx="1531070" cy="146843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9167" b="70167" l="5889" r="39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30" t="19753" r="59323" b="30548"/>
          <a:stretch/>
        </p:blipFill>
        <p:spPr>
          <a:xfrm>
            <a:off x="7236296" y="2179354"/>
            <a:ext cx="1531070" cy="146843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9167" b="70167" l="5889" r="39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30" t="19753" r="59323" b="30548"/>
          <a:stretch/>
        </p:blipFill>
        <p:spPr>
          <a:xfrm>
            <a:off x="5737297" y="3143478"/>
            <a:ext cx="1531070" cy="14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77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5919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«Соберем игрушки для куклы»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44" b="96285" l="9971" r="8993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632" y="1127795"/>
            <a:ext cx="2808312" cy="28083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7" b="100000" l="10000" r="90000">
                        <a14:foregroundMark x1="58519" y1="38000" x2="58519" y2="38000"/>
                        <a14:foregroundMark x1="54074" y1="8333" x2="54074" y2="8333"/>
                        <a14:foregroundMark x1="64630" y1="50167" x2="64630" y2="50167"/>
                        <a14:foregroundMark x1="67037" y1="47167" x2="67037" y2="47167"/>
                        <a14:foregroundMark x1="59444" y1="53000" x2="59444" y2="53000"/>
                        <a14:foregroundMark x1="54630" y1="54500" x2="54630" y2="54500"/>
                        <a14:foregroundMark x1="72593" y1="64333" x2="72593" y2="64333"/>
                        <a14:foregroundMark x1="69259" y1="68167" x2="69259" y2="68167"/>
                        <a14:foregroundMark x1="62222" y1="71167" x2="62222" y2="71167"/>
                        <a14:foregroundMark x1="53519" y1="73333" x2="68704" y2="68333"/>
                        <a14:foregroundMark x1="76852" y1="79667" x2="65926" y2="86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427011"/>
            <a:ext cx="1231869" cy="13687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67" b="100000" l="10000" r="90000">
                        <a14:foregroundMark x1="58519" y1="38000" x2="58519" y2="38000"/>
                        <a14:foregroundMark x1="54074" y1="8333" x2="54074" y2="8333"/>
                        <a14:foregroundMark x1="64630" y1="50167" x2="64630" y2="50167"/>
                        <a14:foregroundMark x1="67037" y1="47167" x2="67037" y2="47167"/>
                        <a14:foregroundMark x1="59444" y1="53000" x2="59444" y2="53000"/>
                        <a14:foregroundMark x1="54630" y1="54500" x2="54630" y2="54500"/>
                        <a14:foregroundMark x1="72593" y1="64333" x2="72593" y2="64333"/>
                        <a14:foregroundMark x1="69259" y1="68167" x2="69259" y2="68167"/>
                        <a14:foregroundMark x1="62222" y1="71167" x2="62222" y2="71167"/>
                        <a14:foregroundMark x1="53519" y1="73333" x2="68704" y2="68333"/>
                        <a14:foregroundMark x1="76852" y1="79667" x2="65926" y2="86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409278"/>
            <a:ext cx="1247033" cy="13855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67" b="100000" l="10000" r="90000">
                        <a14:foregroundMark x1="58519" y1="38000" x2="58519" y2="38000"/>
                        <a14:foregroundMark x1="54074" y1="8333" x2="54074" y2="8333"/>
                        <a14:foregroundMark x1="64630" y1="50167" x2="64630" y2="50167"/>
                        <a14:foregroundMark x1="67037" y1="47167" x2="67037" y2="47167"/>
                        <a14:foregroundMark x1="59444" y1="53000" x2="59444" y2="53000"/>
                        <a14:foregroundMark x1="54630" y1="54500" x2="54630" y2="54500"/>
                        <a14:foregroundMark x1="72593" y1="64333" x2="72593" y2="64333"/>
                        <a14:foregroundMark x1="69259" y1="68167" x2="69259" y2="68167"/>
                        <a14:foregroundMark x1="62222" y1="71167" x2="62222" y2="71167"/>
                        <a14:foregroundMark x1="53519" y1="73333" x2="68704" y2="68333"/>
                        <a14:foregroundMark x1="76852" y1="79667" x2="65926" y2="86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90" y="4415062"/>
            <a:ext cx="1236623" cy="13740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292" b="88841" l="8796" r="921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0837"/>
          <a:stretch/>
        </p:blipFill>
        <p:spPr>
          <a:xfrm>
            <a:off x="3567814" y="4545294"/>
            <a:ext cx="961708" cy="9249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292" b="88841" l="8796" r="921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0837"/>
          <a:stretch/>
        </p:blipFill>
        <p:spPr>
          <a:xfrm>
            <a:off x="4251201" y="5001853"/>
            <a:ext cx="974037" cy="93683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292" b="88841" l="8796" r="921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0837"/>
          <a:stretch/>
        </p:blipFill>
        <p:spPr>
          <a:xfrm>
            <a:off x="4859901" y="4519639"/>
            <a:ext cx="936235" cy="9004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9167" b="70167" l="5889" r="39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30" t="19753" r="59323" b="30548"/>
          <a:stretch/>
        </p:blipFill>
        <p:spPr>
          <a:xfrm>
            <a:off x="5796136" y="4562556"/>
            <a:ext cx="1296144" cy="12431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9167" b="70167" l="5889" r="39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30" t="19753" r="59323" b="30548"/>
          <a:stretch/>
        </p:blipFill>
        <p:spPr>
          <a:xfrm>
            <a:off x="6948264" y="4223175"/>
            <a:ext cx="1171030" cy="112312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9167" b="70167" l="5889" r="39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30" t="19753" r="59323" b="30548"/>
          <a:stretch/>
        </p:blipFill>
        <p:spPr>
          <a:xfrm>
            <a:off x="7527968" y="4840393"/>
            <a:ext cx="1145141" cy="109829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697" y="1463750"/>
            <a:ext cx="1893600" cy="21303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32593" b="76019" l="28750" r="46615">
                        <a14:foregroundMark x1="35781" y1="47315" x2="36406" y2="47315"/>
                        <a14:foregroundMark x1="37292" y1="47685" x2="37813" y2="476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528" t="31915" r="52458" b="23405"/>
          <a:stretch/>
        </p:blipFill>
        <p:spPr bwMode="auto">
          <a:xfrm>
            <a:off x="5791944" y="1127795"/>
            <a:ext cx="2293970" cy="2880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530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540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62</TotalTime>
  <Words>56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Формирование элементарных математических представлений</vt:lpstr>
      <vt:lpstr>Игровое упражнение «Сосчитай фигуры»</vt:lpstr>
      <vt:lpstr>Игра «Кто быстрее разложит строительный материал?»</vt:lpstr>
      <vt:lpstr>«Составь целую фигуру»</vt:lpstr>
      <vt:lpstr>«Соберем игрушки для куклы»</vt:lpstr>
      <vt:lpstr>«Соберем игрушки для куклы»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элементарных математических представлений</dc:title>
  <dc:creator>BelenkoFamily</dc:creator>
  <cp:lastModifiedBy>BelenkoFamily</cp:lastModifiedBy>
  <cp:revision>7</cp:revision>
  <dcterms:created xsi:type="dcterms:W3CDTF">2022-09-28T18:43:29Z</dcterms:created>
  <dcterms:modified xsi:type="dcterms:W3CDTF">2022-09-28T19:45:46Z</dcterms:modified>
</cp:coreProperties>
</file>