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latin typeface="Sitka Text" pitchFamily="2" charset="0"/>
                <a:cs typeface="MV Boli" pitchFamily="2" charset="0"/>
              </a:rPr>
              <a:t>ГЕНЕАЛОГИЧЕСКОЕ</a:t>
            </a:r>
            <a:br>
              <a:rPr lang="ru-RU" sz="4900" b="1" dirty="0" smtClean="0">
                <a:latin typeface="Sitka Text" pitchFamily="2" charset="0"/>
                <a:cs typeface="MV Boli" pitchFamily="2" charset="0"/>
              </a:rPr>
            </a:br>
            <a:r>
              <a:rPr lang="ru-RU" sz="4900" b="1" dirty="0" smtClean="0">
                <a:latin typeface="Sitka Text" pitchFamily="2" charset="0"/>
                <a:cs typeface="MV Boli" pitchFamily="2" charset="0"/>
              </a:rPr>
              <a:t>ДРЕВО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7008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</a:t>
            </a:r>
            <a:r>
              <a:rPr lang="ru-RU" dirty="0" err="1" smtClean="0">
                <a:solidFill>
                  <a:schemeClr val="tx1"/>
                </a:solidFill>
              </a:rPr>
              <a:t>Прониченко</a:t>
            </a:r>
            <a:r>
              <a:rPr lang="ru-RU" dirty="0" smtClean="0">
                <a:solidFill>
                  <a:schemeClr val="tx1"/>
                </a:solidFill>
              </a:rPr>
              <a:t> Никита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Ученик 2 класс «А»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 descr="сы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6950" y="4338637"/>
            <a:ext cx="1797050" cy="2519363"/>
          </a:xfrm>
          <a:prstGeom prst="rect">
            <a:avLst/>
          </a:prstGeom>
          <a:noFill/>
        </p:spPr>
      </p:pic>
      <p:pic>
        <p:nvPicPr>
          <p:cNvPr id="5" name="Picture 3" descr="семья"/>
          <p:cNvPicPr>
            <a:picLocks noChangeAspect="1" noChangeArrowheads="1"/>
          </p:cNvPicPr>
          <p:nvPr/>
        </p:nvPicPr>
        <p:blipFill>
          <a:blip r:embed="rId3" cstate="print"/>
          <a:srcRect t="3137" b="2745"/>
          <a:stretch>
            <a:fillRect/>
          </a:stretch>
        </p:blipFill>
        <p:spPr bwMode="auto">
          <a:xfrm>
            <a:off x="0" y="0"/>
            <a:ext cx="3500636" cy="246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Vidy-rodoslovnyk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ВОСХОДЯЩЕЕ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fdb41b22628cb931243b4ff7247c15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3999" cy="5949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301208"/>
          </a:xfrm>
        </p:spPr>
        <p:txBody>
          <a:bodyPr>
            <a:normAutofit fontScale="77500" lnSpcReduction="20000"/>
          </a:bodyPr>
          <a:lstStyle/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srgbClr val="CC3300"/>
              </a:solidFill>
              <a:latin typeface="Century Gothic" pitchFamily="34" charset="0"/>
            </a:endParaRPr>
          </a:p>
          <a:p>
            <a:pPr algn="ctr">
              <a:buNone/>
            </a:pPr>
            <a:r>
              <a:rPr lang="ru-RU" sz="10300" b="1" dirty="0" smtClean="0">
                <a:solidFill>
                  <a:srgbClr val="CC3300"/>
                </a:solidFill>
                <a:latin typeface="Century Gothic" pitchFamily="34" charset="0"/>
              </a:rPr>
              <a:t>Будьте счастливы!!!</a:t>
            </a:r>
            <a:endParaRPr lang="ru-RU" sz="10300" dirty="0"/>
          </a:p>
        </p:txBody>
      </p:sp>
      <p:pic>
        <p:nvPicPr>
          <p:cNvPr id="4" name="Picture 4" descr="сем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025" y="0"/>
            <a:ext cx="8235950" cy="51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   ГЕНЕАЛОГИЧЕСКОЕ ДРЕВО </vt:lpstr>
      <vt:lpstr>Слайд 2</vt:lpstr>
      <vt:lpstr>Слайд 3</vt:lpstr>
      <vt:lpstr>Слайд 4</vt:lpstr>
      <vt:lpstr>Слайд 5</vt:lpstr>
      <vt:lpstr>Слайд 6</vt:lpstr>
      <vt:lpstr>ВОСХОДЯЩЕЕ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7</cp:revision>
  <dcterms:created xsi:type="dcterms:W3CDTF">2018-02-16T14:53:09Z</dcterms:created>
  <dcterms:modified xsi:type="dcterms:W3CDTF">2018-02-16T15:23:43Z</dcterms:modified>
</cp:coreProperties>
</file>