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75" r:id="rId3"/>
    <p:sldId id="256" r:id="rId4"/>
    <p:sldId id="276" r:id="rId5"/>
    <p:sldId id="260" r:id="rId6"/>
    <p:sldId id="261" r:id="rId7"/>
    <p:sldId id="271" r:id="rId8"/>
    <p:sldId id="263" r:id="rId9"/>
    <p:sldId id="264" r:id="rId10"/>
    <p:sldId id="278" r:id="rId11"/>
    <p:sldId id="265" r:id="rId12"/>
    <p:sldId id="266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1" y="620688"/>
            <a:ext cx="856895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«Детский сад комбинированного вида» №18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письма и почты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4950118"/>
            <a:ext cx="46051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Горлова Г.А.</a:t>
            </a:r>
          </a:p>
          <a:p>
            <a:pPr algn="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 по </a:t>
            </a:r>
          </a:p>
          <a:p>
            <a:pPr algn="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 – нравственному воспитанию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7863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hareslide.ru/img/thumbs/a12e1f9714fdea1d9f976201c16e496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" y="22982"/>
            <a:ext cx="9141265" cy="685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384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KOMP\Desktop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1" y="1226369"/>
            <a:ext cx="5922129" cy="444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30696" y="2631559"/>
            <a:ext cx="23897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Почтальон – это работник почты, доставляющий корреспонденцию по адресам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099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KOMP\Desktop\1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4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915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KOMP\Desktop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15021" cy="548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9058" y="4653136"/>
            <a:ext cx="8136904" cy="16561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870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4857" y="1628799"/>
            <a:ext cx="82136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с историей письма и почты</a:t>
            </a:r>
          </a:p>
          <a:p>
            <a:pPr lvl="0"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историей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возникновения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письма и почты</a:t>
            </a:r>
          </a:p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внимание, мышление, память,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воображение.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позитивное эмоционально-ценностное отношение к 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50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d5af0e/7d/13/2f65a8aca445a692b0576f833877edc2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33" y="429345"/>
            <a:ext cx="3272041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4008" y="768966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Обмениваться информацией люди стали еще в каменном веке. Вначале использовали сигналы и знаки. Первобытные люди передавали информацию при помощи рисунка. Они отражали свой быт.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KOMP\Desktop\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49" y="3568262"/>
            <a:ext cx="2796342" cy="315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KOMP\Desktop\плчта история\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779" y="3607659"/>
            <a:ext cx="2788150" cy="314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21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50221" y="764704"/>
            <a:ext cx="6374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Люди изображали предметы и животных.  Изображение было условным и превратилось в знак. Пиктограмму. Пиктография – это древнейшее письмо с помощью рисунков. Затем появились иероглифы.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webpulse.imgsmail.ru/imgpreview?mb=webpulse&amp;key=lenta_admin-image-f4d9a343-7bb5-40c3-9914-29e0d00d906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850950"/>
            <a:ext cx="3408314" cy="382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dzeninfra.ru/get-zen_doc/1878023/pub_5fb4b0d49bb3e6237413dd1d_5fb4b65d9bb3e6237419afd1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32550"/>
            <a:ext cx="4293196" cy="286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75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OMP\Desktop\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98" y="0"/>
            <a:ext cx="9144000" cy="696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879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OMP\Desktop\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3312368" cy="423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6056" y="1893804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Стремление человека к передаче информации способствовало к появлению письменности.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KOMP\Desktop\0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" y="2276872"/>
            <a:ext cx="4379980" cy="328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800588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того как люди научились читать и писать появилась почтовая связь.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hareslide.ru/img/thumbs/afc383d80defacbd63c4e4d45d27a551-800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161" y="2283799"/>
            <a:ext cx="4451648" cy="333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789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KOMP\Desktop\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4086024" cy="306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692696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Письмо - это краткий текст, написанный кому – то от кого - то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sun9-20.userapi.com/impg/bGHAgf_GIntsVLY2Ks9CQRP7DZ_obP2-gR1D8A/tGpovZiYx-Q.jpg?size=1200x725&amp;quality=95&amp;sign=959e2eb6f53619556ee6fcf60a753292&amp;c_uniq_tag=nkrf2ofFZlP7CVhEqYKcwuxaTkKlay5-dkaTCbSDbbw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16151"/>
            <a:ext cx="4536504" cy="274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214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KOMP\Desktop\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5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30825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176</TotalTime>
  <Words>143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</dc:creator>
  <cp:lastModifiedBy>KOMP</cp:lastModifiedBy>
  <cp:revision>18</cp:revision>
  <dcterms:created xsi:type="dcterms:W3CDTF">2023-06-14T16:00:13Z</dcterms:created>
  <dcterms:modified xsi:type="dcterms:W3CDTF">2023-06-28T06:14:52Z</dcterms:modified>
</cp:coreProperties>
</file>