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6" r:id="rId5"/>
    <p:sldId id="262" r:id="rId6"/>
    <p:sldId id="265" r:id="rId7"/>
    <p:sldId id="264" r:id="rId8"/>
    <p:sldId id="261" r:id="rId9"/>
    <p:sldId id="267" r:id="rId10"/>
    <p:sldId id="268" r:id="rId11"/>
    <p:sldId id="269" r:id="rId12"/>
    <p:sldId id="258" r:id="rId13"/>
    <p:sldId id="25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48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2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54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0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077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8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5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98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72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0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6BF89-3E1F-4C69-900E-5FD89E6ADA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E49BF-2DA0-4CFE-B459-D72E7F741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06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034002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Мастер-класс</a:t>
            </a:r>
            <a:br>
              <a:rPr lang="ru-RU" sz="6600" b="1" dirty="0" smtClean="0"/>
            </a:br>
            <a:r>
              <a:rPr lang="ru-RU" sz="6600" b="1" dirty="0" smtClean="0"/>
              <a:t>«Сувенир ко дню России»</a:t>
            </a:r>
            <a:br>
              <a:rPr lang="ru-RU" sz="6600" b="1" dirty="0" smtClean="0"/>
            </a:br>
            <a:r>
              <a:rPr lang="ru-RU" sz="6600" b="1" dirty="0" smtClean="0"/>
              <a:t>«Российский флаг из пластиковых  трубочек»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5781" y="5680364"/>
            <a:ext cx="3338945" cy="77585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Выполнила:</a:t>
            </a:r>
          </a:p>
          <a:p>
            <a:r>
              <a:rPr lang="ru-RU" b="1" dirty="0" smtClean="0"/>
              <a:t>Тараканова Н.С.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7124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91660" y="2516086"/>
            <a:ext cx="54329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П</a:t>
            </a:r>
            <a:r>
              <a:rPr lang="ru-RU" sz="28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риклеиваем наш флаг к шпажке или к тому, на чем будет держаться ваш флаг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050" y="736845"/>
            <a:ext cx="4094378" cy="545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65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20647" y="295084"/>
            <a:ext cx="5432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Наш сувенир готов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337" y="818304"/>
            <a:ext cx="4261325" cy="568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65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32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7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1" y="1122363"/>
            <a:ext cx="11042072" cy="51121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Цель: -</a:t>
            </a:r>
            <a:r>
              <a:rPr lang="ru-RU" sz="2400" dirty="0" smtClean="0"/>
              <a:t>развитие художественно-творческих способностей  детей. </a:t>
            </a:r>
            <a:br>
              <a:rPr lang="ru-RU" sz="2400" dirty="0" smtClean="0"/>
            </a:br>
            <a:r>
              <a:rPr lang="ru-RU" sz="2400" dirty="0" smtClean="0"/>
              <a:t>-</a:t>
            </a:r>
            <a:r>
              <a:rPr lang="ru-RU" sz="2400" dirty="0"/>
              <a:t>п</a:t>
            </a:r>
            <a:r>
              <a:rPr lang="ru-RU" sz="2400" dirty="0" smtClean="0"/>
              <a:t>оменять отношение детей к мусору, показав, как можно дать вторую жизнь бросовому материалу.</a:t>
            </a:r>
            <a:br>
              <a:rPr lang="ru-RU" sz="2400" dirty="0" smtClean="0"/>
            </a:br>
            <a:r>
              <a:rPr lang="ru-RU" sz="2400" dirty="0"/>
              <a:t>-</a:t>
            </a:r>
            <a:r>
              <a:rPr lang="ru-RU" sz="2400" dirty="0" smtClean="0"/>
              <a:t> </a:t>
            </a:r>
            <a:r>
              <a:rPr lang="ru-RU" sz="2400" dirty="0"/>
              <a:t>и</a:t>
            </a:r>
            <a:r>
              <a:rPr lang="ru-RU" sz="2400" dirty="0" smtClean="0"/>
              <a:t>зготовить поделку из бросового материала.</a:t>
            </a:r>
            <a:br>
              <a:rPr lang="ru-RU" sz="2400" dirty="0" smtClean="0"/>
            </a:br>
            <a:r>
              <a:rPr lang="ru-RU" sz="2400" b="1" dirty="0" smtClean="0"/>
              <a:t>Задачи: -</a:t>
            </a:r>
            <a:r>
              <a:rPr lang="ru-RU" sz="2400" dirty="0" smtClean="0"/>
              <a:t>познакомить с технологией изготовления поделок из бросового материала; </a:t>
            </a:r>
            <a:br>
              <a:rPr lang="ru-RU" sz="2400" dirty="0" smtClean="0"/>
            </a:br>
            <a:r>
              <a:rPr lang="ru-RU" sz="2400" dirty="0" smtClean="0"/>
              <a:t>-разработать и воплотить свой вариант поделки из бросового материала</a:t>
            </a:r>
            <a:br>
              <a:rPr lang="ru-RU" sz="2400" dirty="0" smtClean="0"/>
            </a:br>
            <a:r>
              <a:rPr lang="ru-RU" sz="2400" dirty="0" smtClean="0"/>
              <a:t>-развивать фантазию, творческие способности.</a:t>
            </a:r>
            <a:br>
              <a:rPr lang="ru-RU" sz="2400" dirty="0" smtClean="0"/>
            </a:br>
            <a:r>
              <a:rPr lang="ru-RU" sz="2400" dirty="0" smtClean="0"/>
              <a:t>-подготовить материалы и инструменты для поделки;</a:t>
            </a:r>
            <a:br>
              <a:rPr lang="ru-RU" sz="2400" dirty="0" smtClean="0"/>
            </a:br>
            <a:r>
              <a:rPr lang="ru-RU" sz="2400" dirty="0" smtClean="0"/>
              <a:t>-развивать желание делать необычные сувениры  своим близким;</a:t>
            </a:r>
            <a:br>
              <a:rPr lang="ru-RU" sz="2400" dirty="0" smtClean="0"/>
            </a:br>
            <a:r>
              <a:rPr lang="ru-RU" sz="2400" b="1" dirty="0" smtClean="0"/>
              <a:t>Актуальность:</a:t>
            </a:r>
            <a:r>
              <a:rPr lang="ru-RU" sz="2400" dirty="0" smtClean="0"/>
              <a:t> Совместное творчество детей и родителей формирует хорошие доверительные отношения между ними, оказывает положительное влияние на развитие ребенка и приучает его сотрудничать.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5629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0218" y="471055"/>
            <a:ext cx="9033163" cy="455814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Государственный флаг России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Государственный флаг-это знак (символ) свободы,</a:t>
            </a:r>
            <a:br>
              <a:rPr lang="ru-RU" sz="3200" dirty="0" smtClean="0"/>
            </a:br>
            <a:r>
              <a:rPr lang="ru-RU" sz="3200" dirty="0" smtClean="0"/>
              <a:t>независимости и самостоятельности государства.</a:t>
            </a:r>
            <a:br>
              <a:rPr lang="ru-RU" sz="3200" dirty="0" smtClean="0"/>
            </a:br>
            <a:r>
              <a:rPr lang="ru-RU" sz="3200" dirty="0" smtClean="0"/>
              <a:t>На государственном флаге нашей Родины-три цветные полосы, одинаковые по размерам.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4800" b="1" dirty="0" smtClean="0">
                <a:solidFill>
                  <a:schemeClr val="bg1"/>
                </a:solidFill>
              </a:rPr>
              <a:t>Белый цвет- </a:t>
            </a:r>
            <a:r>
              <a:rPr lang="ru-RU" sz="3200" dirty="0" smtClean="0"/>
              <a:t>означает мир и чистоту совести.</a:t>
            </a:r>
            <a:br>
              <a:rPr lang="ru-RU" sz="3200" dirty="0" smtClean="0"/>
            </a:br>
            <a:r>
              <a:rPr lang="ru-RU" sz="3200" dirty="0" smtClean="0"/>
              <a:t>  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Синий цвет- </a:t>
            </a:r>
            <a:r>
              <a:rPr lang="ru-RU" sz="3200" dirty="0" smtClean="0"/>
              <a:t>означает небо, верность и правду.</a:t>
            </a:r>
            <a:br>
              <a:rPr lang="ru-RU" sz="3200" dirty="0" smtClean="0"/>
            </a:br>
            <a:r>
              <a:rPr lang="ru-RU" sz="3200" dirty="0" smtClean="0"/>
              <a:t>   </a:t>
            </a:r>
            <a:r>
              <a:rPr lang="ru-RU" sz="5300" b="1" dirty="0" smtClean="0">
                <a:solidFill>
                  <a:srgbClr val="FF0000"/>
                </a:solidFill>
              </a:rPr>
              <a:t>Красный цвет- </a:t>
            </a:r>
            <a:r>
              <a:rPr lang="ru-RU" sz="3200" dirty="0" smtClean="0"/>
              <a:t>означает отвагу, мужество и героизм.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8174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0582" y="1593273"/>
            <a:ext cx="8437418" cy="4253345"/>
          </a:xfrm>
        </p:spPr>
        <p:txBody>
          <a:bodyPr>
            <a:normAutofit fontScale="90000"/>
          </a:bodyPr>
          <a:lstStyle/>
          <a:p>
            <a:pPr algn="l"/>
            <a:r>
              <a:rPr lang="ru-RU" sz="8000" b="1" dirty="0" smtClean="0">
                <a:solidFill>
                  <a:srgbClr val="0070C0"/>
                </a:solidFill>
              </a:rPr>
              <a:t>Флаг России</a:t>
            </a:r>
            <a:br>
              <a:rPr lang="ru-RU" sz="8000" b="1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>Белый</a:t>
            </a:r>
            <a:r>
              <a:rPr lang="ru-RU" sz="5400" dirty="0" smtClean="0"/>
              <a:t> цвет- берёзка</a:t>
            </a:r>
            <a:br>
              <a:rPr lang="ru-RU" sz="5400" dirty="0" smtClean="0"/>
            </a:b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Синий</a:t>
            </a:r>
            <a:r>
              <a:rPr lang="ru-RU" sz="5400" dirty="0" smtClean="0"/>
              <a:t>-неба цвет.</a:t>
            </a:r>
            <a:br>
              <a:rPr lang="ru-RU" sz="5400" dirty="0" smtClean="0"/>
            </a:br>
            <a:r>
              <a:rPr lang="ru-RU" sz="5400" b="1" dirty="0" smtClean="0">
                <a:solidFill>
                  <a:srgbClr val="FF0000"/>
                </a:solidFill>
              </a:rPr>
              <a:t>Красная</a:t>
            </a:r>
            <a:r>
              <a:rPr lang="ru-RU" sz="5400" dirty="0" smtClean="0"/>
              <a:t> полоска-Солнечный рассвет.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6867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15636"/>
            <a:ext cx="9504218" cy="570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4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2618" y="991018"/>
            <a:ext cx="4440383" cy="4432617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  Для создания флага нам понадобится:</a:t>
            </a:r>
            <a:br>
              <a:rPr lang="ru-RU" sz="2800" dirty="0" smtClean="0"/>
            </a:br>
            <a:r>
              <a:rPr lang="ru-RU" sz="2800" dirty="0" smtClean="0"/>
              <a:t>-пластиковые трубочки (красного, синего, белого) цвета.</a:t>
            </a:r>
            <a:br>
              <a:rPr lang="ru-RU" sz="2800" dirty="0" smtClean="0"/>
            </a:br>
            <a:r>
              <a:rPr lang="ru-RU" sz="2800" dirty="0" smtClean="0"/>
              <a:t>- деревянная шпажка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-ножницы</a:t>
            </a:r>
            <a:br>
              <a:rPr lang="ru-RU" sz="2800" dirty="0" smtClean="0"/>
            </a:br>
            <a:r>
              <a:rPr lang="ru-RU" sz="2800" dirty="0" smtClean="0"/>
              <a:t>-клеевой </a:t>
            </a:r>
            <a:r>
              <a:rPr lang="ru-RU" sz="2800" dirty="0" smtClean="0"/>
              <a:t>пистолет</a:t>
            </a:r>
            <a:br>
              <a:rPr lang="ru-RU" sz="2800" dirty="0" smtClean="0"/>
            </a:br>
            <a:r>
              <a:rPr lang="ru-RU" sz="2800" dirty="0" smtClean="0"/>
              <a:t>-клей для клеевого пистолета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30142" y="-221673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3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221673"/>
            <a:ext cx="9144000" cy="2387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Берём наши трубочки и склеиваем друг с </a:t>
            </a:r>
            <a:r>
              <a:rPr lang="ru-RU" sz="2800" dirty="0" smtClean="0"/>
              <a:t>другом, </a:t>
            </a:r>
            <a:r>
              <a:rPr lang="ru-RU" sz="2800" dirty="0" smtClean="0"/>
              <a:t>создавая форму флага</a:t>
            </a:r>
            <a:br>
              <a:rPr lang="ru-RU" sz="2800" dirty="0" smtClean="0"/>
            </a:br>
            <a:r>
              <a:rPr lang="ru-RU" sz="2800" dirty="0" smtClean="0"/>
              <a:t>Сначала склеиваем белые трубочки, затем синие и красные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61" y="2604654"/>
            <a:ext cx="2701637" cy="36021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93" y="2604655"/>
            <a:ext cx="2701637" cy="3602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067" y="2604654"/>
            <a:ext cx="2701638" cy="360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7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97985" y="493464"/>
            <a:ext cx="5396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Далее склеиваем их между собой.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667" y="1371600"/>
            <a:ext cx="3749386" cy="4999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212" y="1371600"/>
            <a:ext cx="3749386" cy="499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08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39694" y="493464"/>
            <a:ext cx="10161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Далее придаем нашему флагу нужный размер с помощью ножниц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724" y="1270341"/>
            <a:ext cx="3712762" cy="495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5495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71</Words>
  <Application>Microsoft Office PowerPoint</Application>
  <PresentationFormat>Широкоэкранный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Мастер-класс «Сувенир ко дню России» «Российский флаг из пластиковых  трубочек»</vt:lpstr>
      <vt:lpstr>Цель: -развитие художественно-творческих способностей  детей.  -поменять отношение детей к мусору, показав, как можно дать вторую жизнь бросовому материалу. - изготовить поделку из бросового материала. Задачи: -познакомить с технологией изготовления поделок из бросового материала;  -разработать и воплотить свой вариант поделки из бросового материала -развивать фантазию, творческие способности. -подготовить материалы и инструменты для поделки; -развивать желание делать необычные сувениры  своим близким; Актуальность: Совместное творчество детей и родителей формирует хорошие доверительные отношения между ними, оказывает положительное влияние на развитие ребенка и приучает его сотрудничать.    </vt:lpstr>
      <vt:lpstr>Государственный флаг России Государственный флаг-это знак (символ) свободы, независимости и самостоятельности государства. На государственном флаге нашей Родины-три цветные полосы, одинаковые по размерам. Белый цвет- означает мир и чистоту совести.     Синий цвет- означает небо, верность и правду.    Красный цвет- означает отвагу, мужество и героизм.</vt:lpstr>
      <vt:lpstr>Флаг России Белый цвет- берёзка Синий-неба цвет. Красная полоска-Солнечный рассвет.    </vt:lpstr>
      <vt:lpstr>Презентация PowerPoint</vt:lpstr>
      <vt:lpstr>  Для создания флага нам понадобится: -пластиковые трубочки (красного, синего, белого) цвета. - деревянная шпажка -ножницы -клеевой пистолет -клей для клеевого пистолета  </vt:lpstr>
      <vt:lpstr>Берём наши трубочки и склеиваем друг с другом, создавая форму флага Сначала склеиваем белые трубочки, затем синие и красные.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«Сувенир ко дню России»</dc:title>
  <dc:creator>Пользователь</dc:creator>
  <cp:lastModifiedBy>Пользователь</cp:lastModifiedBy>
  <cp:revision>14</cp:revision>
  <dcterms:created xsi:type="dcterms:W3CDTF">2021-03-28T18:16:01Z</dcterms:created>
  <dcterms:modified xsi:type="dcterms:W3CDTF">2021-04-17T18:30:22Z</dcterms:modified>
</cp:coreProperties>
</file>