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37"/>
  </p:notesMasterIdLst>
  <p:sldIdLst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19" r:id="rId31"/>
    <p:sldId id="320" r:id="rId32"/>
    <p:sldId id="321" r:id="rId33"/>
    <p:sldId id="322" r:id="rId34"/>
    <p:sldId id="323" r:id="rId35"/>
    <p:sldId id="324" r:id="rId3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anose="02020603050405020304" pitchFamily="18" charset="0"/>
        <a:ea typeface="+mn-ea"/>
        <a:cs typeface="+mn-cs"/>
        <a:sym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anose="02020603050405020304" pitchFamily="18" charset="0"/>
        <a:ea typeface="+mn-ea"/>
        <a:cs typeface="+mn-cs"/>
        <a:sym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anose="02020603050405020304" pitchFamily="18" charset="0"/>
        <a:ea typeface="+mn-ea"/>
        <a:cs typeface="+mn-cs"/>
        <a:sym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anose="02020603050405020304" pitchFamily="18" charset="0"/>
        <a:ea typeface="+mn-ea"/>
        <a:cs typeface="+mn-cs"/>
        <a:sym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anose="02020603050405020304" pitchFamily="18" charset="0"/>
        <a:ea typeface="+mn-ea"/>
        <a:cs typeface="+mn-cs"/>
        <a:sym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Times New Roman" panose="02020603050405020304" pitchFamily="18" charset="0"/>
        <a:ea typeface="+mn-ea"/>
        <a:cs typeface="+mn-cs"/>
        <a:sym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Times New Roman" panose="02020603050405020304" pitchFamily="18" charset="0"/>
        <a:ea typeface="+mn-ea"/>
        <a:cs typeface="+mn-cs"/>
        <a:sym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Times New Roman" panose="02020603050405020304" pitchFamily="18" charset="0"/>
        <a:ea typeface="+mn-ea"/>
        <a:cs typeface="+mn-cs"/>
        <a:sym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Times New Roman" panose="02020603050405020304" pitchFamily="18" charset="0"/>
        <a:ea typeface="+mn-ea"/>
        <a:cs typeface="+mn-cs"/>
        <a:sym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0" d="100"/>
          <a:sy n="80" d="100"/>
        </p:scale>
        <p:origin x="110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7" name="Rectangle 131">
            <a:extLst>
              <a:ext uri="{FF2B5EF4-FFF2-40B4-BE49-F238E27FC236}">
                <a16:creationId xmlns:a16="http://schemas.microsoft.com/office/drawing/2014/main" id="{113F7695-DE13-4A57-9BE6-C02F0B5BF91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/>
            </a:lvl1pPr>
          </a:lstStyle>
          <a:p>
            <a:endParaRPr lang="en-US" altLang="en-US"/>
          </a:p>
        </p:txBody>
      </p:sp>
      <p:sp>
        <p:nvSpPr>
          <p:cNvPr id="1048708" name="Rectangle 132">
            <a:extLst>
              <a:ext uri="{FF2B5EF4-FFF2-40B4-BE49-F238E27FC236}">
                <a16:creationId xmlns:a16="http://schemas.microsoft.com/office/drawing/2014/main" id="{90B236CE-A582-487E-B8DB-2E664D296CC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/>
            </a:lvl1pPr>
          </a:lstStyle>
          <a:p>
            <a:endParaRPr lang="en-US" altLang="en-US"/>
          </a:p>
        </p:txBody>
      </p:sp>
      <p:sp>
        <p:nvSpPr>
          <p:cNvPr id="1048709" name="Rectangle 133">
            <a:extLst>
              <a:ext uri="{FF2B5EF4-FFF2-40B4-BE49-F238E27FC236}">
                <a16:creationId xmlns:a16="http://schemas.microsoft.com/office/drawing/2014/main" id="{00161DB7-1E72-4F47-9FBA-10879EA547A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8710" name="Rectangle 134">
            <a:extLst>
              <a:ext uri="{FF2B5EF4-FFF2-40B4-BE49-F238E27FC236}">
                <a16:creationId xmlns:a16="http://schemas.microsoft.com/office/drawing/2014/main" id="{CC093F7D-EA92-4696-8794-06443CC77DA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48711" name="Rectangle 135">
            <a:extLst>
              <a:ext uri="{FF2B5EF4-FFF2-40B4-BE49-F238E27FC236}">
                <a16:creationId xmlns:a16="http://schemas.microsoft.com/office/drawing/2014/main" id="{DE076576-B30F-401B-8443-38391B4F472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100"/>
            </a:lvl1pPr>
          </a:lstStyle>
          <a:p>
            <a:endParaRPr lang="en-US" altLang="en-US"/>
          </a:p>
        </p:txBody>
      </p:sp>
      <p:sp>
        <p:nvSpPr>
          <p:cNvPr id="1048712" name="Rectangle 136">
            <a:extLst>
              <a:ext uri="{FF2B5EF4-FFF2-40B4-BE49-F238E27FC236}">
                <a16:creationId xmlns:a16="http://schemas.microsoft.com/office/drawing/2014/main" id="{080D80D1-C49A-4DFF-B234-502E2FE5E1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100"/>
            </a:lvl1pPr>
          </a:lstStyle>
          <a:p>
            <a:fld id="{54E49B68-DD66-4786-BC8A-1D32C3D9C09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FFFF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indent="-4572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FFFF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indent="-9144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FFFF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indent="-13716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FFFF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indent="-18288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FFFF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3C141-0881-48CB-8614-94708C8138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AFAD4C-CD99-4C43-90F3-B78825B02E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1B3D3B-ED81-49CF-83A9-7BB343498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DE559-D214-427C-AC08-7235A05A7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919A1-2B11-42F2-BEF2-EF16C3EFD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7B578-7FBA-41A1-BFFF-BFFA6B312CA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82486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C1AD5-E1EF-49FB-A504-23EEC3D07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9CEC22-4046-4017-897D-40FBBFBB32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23E713-2FA7-4241-A369-3F4ED21DF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F5591-0D4A-4B0E-8E9A-25814547A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B3B17-9552-48D7-8C34-E1CDE217B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3D45C4-FAA3-42E0-B836-1E0E896A32D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28680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F1A363-4487-4E37-B69B-E6442774CA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8CB256-2F73-426A-8721-1314E58D77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000E2-D7AE-4E37-A960-44DF8574D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3FFEC-7632-4ABB-BF2F-23C7E23CE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43689-E04E-42CC-AF1A-A1CD77C36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56CD6-8F86-4456-83E6-083E9710276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19789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64A9F-9AAA-4400-BBE7-C71B2BD61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C80FD-D00C-4F0B-92BD-1B05F821F1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D86BE-64AE-4A99-A672-21A61CA9D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92BCA-1705-4D58-A13F-F28FC1930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98AA7-416E-49B7-AED4-3C7265349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C65DF-CF17-421A-84D5-1FEACF072DC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23213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CD5E4-E5F0-44C2-8A31-1774D31EE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60254-AD62-4EA7-BE39-732E84C1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A52C7B-3821-47F1-A119-AD9C027FC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332FC-5008-4C99-A725-AECFF1B1E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3865E-4EC0-454C-BD43-A04B0153D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90A85-B019-49B8-8648-18EF38A080D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4992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3C67C-A828-4B7D-BD30-2B2B4A81F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A8A69F-65E0-477F-9208-8565D4CB5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C7B03-6F8F-478F-9BD4-2318EDABC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2EFAE-36A4-4EF1-BF58-682501B66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5EE6A-6AA4-4509-90D6-3924540A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7D254-99E5-4E46-AF7A-E5A6DF85AA2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623626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81639-4C9E-448F-A32E-02185A027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4FCE3-D1CD-45BA-851B-D372A34AB1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E30092-E696-4AC5-AC06-FC9C237D55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B7FAD5-3CAE-4A34-8AF0-258ED261E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945778-E43C-4D9E-86A3-E583131B4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A0A4A5-2F5E-4C1F-BD10-0D5DF07E4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9DAE9-7B0E-4A3D-89F1-B1AEDC1E02B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42060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1AC3A-1E17-4D0E-8788-D14023271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C9FA-EC70-4318-BD90-E96FFCAC8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1BC2E2-09C4-4FF9-A9C6-092EBA7F0D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92F1B5-74AB-4D54-96A5-0478A4DC0F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C7AC62-ED28-4FB6-845B-2F40867CCA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FD49A0-2BB8-4D63-9B7E-878BFC4D3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E48F10-D514-459E-8A3E-1A6FC19DD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7C8A9A-DF84-42F6-AF18-5AB17ED16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6193-F196-4AFE-9841-83A98B9F3E8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95266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E60A2-7DBE-4251-A051-0AC1C1513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6CA4E-4E49-4D4E-8387-AEB498B79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9AADE6-A685-472C-A69F-F7776FC71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4C1CF3-DFAE-4CCF-B22A-E94FF8B88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25475-7639-43EC-AE9E-A02E6095A55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115507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1C6379-0553-4612-AE45-5FA82593B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B532FD-3CCC-4C7C-8658-C77CF00EA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6D378-A430-4AEE-823F-6EA4B9023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3D879-1A56-41AB-8D6B-3ECAA300D21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09624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D4AFF-76BB-4E47-95E0-BD87D7034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EB81C-87AF-4792-B61E-406BEFA44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FB7591-0C1B-40C7-885C-810617F00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D20135-96B7-47A2-9CD2-CA79F043E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7A7F8-A935-4175-909A-A7C2024D1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747F2-0D91-4087-8DA4-2F550AF13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F599F-F80B-4201-BE80-21670250EE3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54333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0C666-D55E-44F7-B269-88DE7A87D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F2F49-0016-434A-BAE3-6228E011E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9FF8D-6F9A-40A2-8AE2-F16B85198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B8681-663E-4627-B371-197550924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A98E0-28D3-4B15-A0A4-B1C989ECC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9CDA0-D3D9-4E2B-A4B2-F9197D4E483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728783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4289E-F806-42AE-935A-9893659D4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682AAD-F744-4AC3-92A2-0A1A30FDA6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D16A61-ABF9-46C5-BE88-18EC85DF19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81D177-2B7F-4FCC-83AC-0E3BC74AF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4287EB-4401-4537-B599-E6C7A0A6B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84CF3E-3450-41A9-826E-CBA8B8626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2DCDA-27D4-477B-946B-7BFE579DFCB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361407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67C27-985C-4223-A128-A9B31BB2E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10622E-5147-4F91-A455-853650365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CD5EBF-511C-417C-B67D-E51416839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C75BF-FBB1-4C6F-A501-3CBB5487A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B1B01-27BC-4BA4-B8DF-B073570CF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2C702-5E0B-465B-8008-0E8F2AEBF29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766398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DE731C-306F-478F-8D99-566D9BF6F2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DE7167-FE2F-41C7-8B2B-693847F1A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8199C-21B5-44B4-A1BD-63F6F85AD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9EBC3-5F27-43A5-B3E5-7BA125AB8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C5D9C-7483-4EA2-B07C-25375BCF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7D28F-A5F1-4D48-AD50-EEBB9228AD8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81936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BDD8D-AC18-4043-ACE9-29945F546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4F456-6B3F-4CDD-BF64-6FDC0C76B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9E0CD-FFF6-4B25-821F-C9F7B368B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A4DA3-A40D-4DA8-BE96-654686F61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882269-8A43-4CE5-BF79-AEC039FB4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C6F56-96D2-477E-B31C-73B2F6A7001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27826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89653-7599-4F6F-A9D4-7E15D78B7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FB0B8-0363-42D6-B395-5385F29E7A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E90EF4-6846-4654-B4C2-92E4AF9B0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473B2-5103-41FF-AC00-7CC83344E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055A2E-271C-4FDB-96E1-D188A568A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64B337-7D63-4FD1-8A49-3F573DB2B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3B44B-49CE-4B4C-B718-F49962EDD08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36735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83F14-FED2-4B71-AB66-E926CD7D3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D21B44-EFAC-4F48-9D1D-20779BAF2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3E4100-08BB-432A-8A08-36537770FB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378B6-FB6C-4305-B87C-428FB2AB8E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AD9E4A-33DF-4FBC-8782-5E43167C24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887003-8E7B-45B1-8A9E-EFB074E7E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23323B-2985-462C-8B9C-CA4762121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911C92-592A-4EAA-BABA-6D6BC57EE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9184-E298-4A88-A7CD-2AA513789FB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177857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7EE9E-0904-48DF-A6D7-1CF62F1AE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552A7A-8A65-438D-9345-5E4651A52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148516-69E5-4EDA-A45F-0D98531D5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E3F2B0-AB98-4E27-B577-1E5C37759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51F1B-C9BD-4801-BFF8-0AD8A4D4906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8972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E405E8-40A9-48E3-BD47-4B0116BD5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0BE823-6064-45DC-BFC8-F25F63F07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6D3B7-464B-4492-A5A3-71048B591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08925-609C-4AB0-A0D0-E21544228B6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35283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140E5-7941-46B0-BC1B-CBB6F42D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BF765-95ED-476B-B929-04AC19AF0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869EC0-AF0A-46AE-91B6-27207C40E0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7081D6-3589-400C-8405-5B8E2D8AD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D8A206-87DC-4406-BB4F-BF84A5C1E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82CE66-2EC4-45DD-844D-34A39B839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C63B9-C617-4DEE-829F-7499344C6E1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588926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FBCB2-9EBC-4773-9936-8DFAC2184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41018D-4F9A-4217-A36F-5B23F7159F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C1B42E-7451-48F2-8112-A8AA212177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81729E-0DB0-42F2-BE7B-C4C7D6EFC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74C21D-2B11-4458-A2B0-B0AE70E02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B2212F-C769-409B-9A11-695D64CB7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A1490-AD9E-4412-976E-EB28EA8F8C4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93124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56925A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-996">
            <a:extLst>
              <a:ext uri="{FF2B5EF4-FFF2-40B4-BE49-F238E27FC236}">
                <a16:creationId xmlns:a16="http://schemas.microsoft.com/office/drawing/2014/main" id="{AC175D36-EFA9-4D72-8C02-3A46A9ED1A3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048576" name="Freeform 1024">
              <a:extLst>
                <a:ext uri="{FF2B5EF4-FFF2-40B4-BE49-F238E27FC236}">
                  <a16:creationId xmlns:a16="http://schemas.microsoft.com/office/drawing/2014/main" id="{36C8F1CD-A77A-45B9-B2A1-A0D42AC58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</a:path>
              </a:pathLst>
            </a:custGeom>
            <a:gradFill rotWithShape="0">
              <a:gsLst>
                <a:gs pos="0">
                  <a:srgbClr val="56925A"/>
                </a:gs>
                <a:gs pos="50000">
                  <a:srgbClr val="6FB56D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77" name="Freeform 1025">
              <a:extLst>
                <a:ext uri="{FF2B5EF4-FFF2-40B4-BE49-F238E27FC236}">
                  <a16:creationId xmlns:a16="http://schemas.microsoft.com/office/drawing/2014/main" id="{40DFF440-1210-4CF0-801D-A58A0F1C7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78" name="Freeform 1026">
              <a:extLst>
                <a:ext uri="{FF2B5EF4-FFF2-40B4-BE49-F238E27FC236}">
                  <a16:creationId xmlns:a16="http://schemas.microsoft.com/office/drawing/2014/main" id="{159A58BB-53C1-40A2-BB19-332B2B823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</a:path>
              </a:pathLst>
            </a:custGeom>
            <a:gradFill rotWithShape="0">
              <a:gsLst>
                <a:gs pos="0">
                  <a:srgbClr val="56925A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79" name="Freeform 1027">
              <a:extLst>
                <a:ext uri="{FF2B5EF4-FFF2-40B4-BE49-F238E27FC236}">
                  <a16:creationId xmlns:a16="http://schemas.microsoft.com/office/drawing/2014/main" id="{9C90D052-437C-46B2-A048-EAF5FCF89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</a:path>
              </a:pathLst>
            </a:custGeom>
            <a:gradFill rotWithShape="0">
              <a:gsLst>
                <a:gs pos="0">
                  <a:srgbClr val="56925A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80" name="Freeform 1028">
              <a:extLst>
                <a:ext uri="{FF2B5EF4-FFF2-40B4-BE49-F238E27FC236}">
                  <a16:creationId xmlns:a16="http://schemas.microsoft.com/office/drawing/2014/main" id="{B48E9F5A-3C9C-461E-88EA-2E0E2B0E1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</a:path>
              </a:pathLst>
            </a:custGeom>
            <a:gradFill rotWithShape="0">
              <a:gsLst>
                <a:gs pos="0">
                  <a:srgbClr val="56925A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81" name="Freeform 1029">
              <a:extLst>
                <a:ext uri="{FF2B5EF4-FFF2-40B4-BE49-F238E27FC236}">
                  <a16:creationId xmlns:a16="http://schemas.microsoft.com/office/drawing/2014/main" id="{1794C35C-F036-47AA-9700-FD4AA6C36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82" name="Freeform 1030">
              <a:extLst>
                <a:ext uri="{FF2B5EF4-FFF2-40B4-BE49-F238E27FC236}">
                  <a16:creationId xmlns:a16="http://schemas.microsoft.com/office/drawing/2014/main" id="{76B8DB2E-D535-47FA-85ED-9D46DEF02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83" name="Freeform 1031">
              <a:extLst>
                <a:ext uri="{FF2B5EF4-FFF2-40B4-BE49-F238E27FC236}">
                  <a16:creationId xmlns:a16="http://schemas.microsoft.com/office/drawing/2014/main" id="{2998ABE1-EBD3-47E9-A3BD-BE064BC6A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84" name="Freeform 1032">
              <a:extLst>
                <a:ext uri="{FF2B5EF4-FFF2-40B4-BE49-F238E27FC236}">
                  <a16:creationId xmlns:a16="http://schemas.microsoft.com/office/drawing/2014/main" id="{7BD4F138-BA62-4CE4-A278-DDB867098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85" name="Rectangle 1033">
              <a:extLst>
                <a:ext uri="{FF2B5EF4-FFF2-40B4-BE49-F238E27FC236}">
                  <a16:creationId xmlns:a16="http://schemas.microsoft.com/office/drawing/2014/main" id="{95813A7C-36B6-4193-B456-9046221AF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1pPr>
              <a:lvl2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2pPr>
              <a:lvl3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3pPr>
              <a:lvl4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4pPr>
              <a:lvl5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9pPr>
            </a:lstStyle>
            <a:p>
              <a:pPr eaLnBrk="1" hangingPunct="1"/>
              <a:endParaRPr lang="ru-RU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48586" name="Rectangle 1034">
              <a:extLst>
                <a:ext uri="{FF2B5EF4-FFF2-40B4-BE49-F238E27FC236}">
                  <a16:creationId xmlns:a16="http://schemas.microsoft.com/office/drawing/2014/main" id="{DB09DCA0-2F1C-4B29-B1DF-93D5E739A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1pPr>
              <a:lvl2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2pPr>
              <a:lvl3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3pPr>
              <a:lvl4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4pPr>
              <a:lvl5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9pPr>
            </a:lstStyle>
            <a:p>
              <a:pPr eaLnBrk="1" hangingPunct="1"/>
              <a:endParaRPr lang="ru-RU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48587" name="Freeform 1035">
              <a:extLst>
                <a:ext uri="{FF2B5EF4-FFF2-40B4-BE49-F238E27FC236}">
                  <a16:creationId xmlns:a16="http://schemas.microsoft.com/office/drawing/2014/main" id="{6AEA47C7-34FB-456C-8148-24536CC2D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</a:path>
              </a:pathLst>
            </a:custGeom>
            <a:gradFill rotWithShape="0">
              <a:gsLst>
                <a:gs pos="0">
                  <a:srgbClr val="6FB56D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88" name="Freeform 1036">
              <a:extLst>
                <a:ext uri="{FF2B5EF4-FFF2-40B4-BE49-F238E27FC236}">
                  <a16:creationId xmlns:a16="http://schemas.microsoft.com/office/drawing/2014/main" id="{698A26F5-A758-421C-962F-B1A14E0B8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</a:path>
              </a:pathLst>
            </a:custGeom>
            <a:gradFill rotWithShape="0">
              <a:gsLst>
                <a:gs pos="0">
                  <a:srgbClr val="6FB56D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89" name="Freeform 1037">
              <a:extLst>
                <a:ext uri="{FF2B5EF4-FFF2-40B4-BE49-F238E27FC236}">
                  <a16:creationId xmlns:a16="http://schemas.microsoft.com/office/drawing/2014/main" id="{653BA0E9-AD0A-4CA9-921C-6400D002C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</a:path>
              </a:pathLst>
            </a:custGeom>
            <a:gradFill rotWithShape="0">
              <a:gsLst>
                <a:gs pos="0">
                  <a:srgbClr val="305232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90" name="Freeform 1038">
              <a:extLst>
                <a:ext uri="{FF2B5EF4-FFF2-40B4-BE49-F238E27FC236}">
                  <a16:creationId xmlns:a16="http://schemas.microsoft.com/office/drawing/2014/main" id="{21116ABD-C648-424D-AA5F-E9AC6DFB3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</a:path>
              </a:pathLst>
            </a:custGeom>
            <a:gradFill rotWithShape="0">
              <a:gsLst>
                <a:gs pos="0">
                  <a:srgbClr val="56925A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91" name="Freeform 1039">
              <a:extLst>
                <a:ext uri="{FF2B5EF4-FFF2-40B4-BE49-F238E27FC236}">
                  <a16:creationId xmlns:a16="http://schemas.microsoft.com/office/drawing/2014/main" id="{41F4A0B2-E222-4EC9-8009-06D2DFED7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92" name="Freeform 1040">
              <a:extLst>
                <a:ext uri="{FF2B5EF4-FFF2-40B4-BE49-F238E27FC236}">
                  <a16:creationId xmlns:a16="http://schemas.microsoft.com/office/drawing/2014/main" id="{27BF1FD8-EC5B-4CF6-84A2-40534A2DC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</a:path>
              </a:pathLst>
            </a:custGeom>
            <a:gradFill rotWithShape="0">
              <a:gsLst>
                <a:gs pos="0">
                  <a:srgbClr val="56925A"/>
                </a:gs>
                <a:gs pos="50000">
                  <a:srgbClr val="6FB56D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93" name="Freeform 1041">
              <a:extLst>
                <a:ext uri="{FF2B5EF4-FFF2-40B4-BE49-F238E27FC236}">
                  <a16:creationId xmlns:a16="http://schemas.microsoft.com/office/drawing/2014/main" id="{C10F92CD-72EA-4B71-8184-FC6624C6B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8594" name="Rectangle 1042">
            <a:extLst>
              <a:ext uri="{FF2B5EF4-FFF2-40B4-BE49-F238E27FC236}">
                <a16:creationId xmlns:a16="http://schemas.microsoft.com/office/drawing/2014/main" id="{B9CA9B28-E3A3-4C60-A13C-997F6E9BFA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  <a:endParaRPr lang="en-US" altLang="en-US"/>
          </a:p>
        </p:txBody>
      </p:sp>
      <p:sp>
        <p:nvSpPr>
          <p:cNvPr id="1048595" name="Rectangle 1043">
            <a:extLst>
              <a:ext uri="{FF2B5EF4-FFF2-40B4-BE49-F238E27FC236}">
                <a16:creationId xmlns:a16="http://schemas.microsoft.com/office/drawing/2014/main" id="{DDA6412E-F2E8-462D-89FD-C15F57911D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  <a:endParaRPr lang="en-US" altLang="en-US"/>
          </a:p>
          <a:p>
            <a:pPr lvl="1"/>
            <a:r>
              <a:rPr lang="ru-RU" altLang="en-US"/>
              <a:t>Второй уровень</a:t>
            </a:r>
            <a:endParaRPr lang="en-US" altLang="en-US"/>
          </a:p>
          <a:p>
            <a:pPr lvl="2"/>
            <a:r>
              <a:rPr lang="ru-RU" altLang="en-US"/>
              <a:t>Третий уровень</a:t>
            </a:r>
            <a:endParaRPr lang="en-US" altLang="en-US"/>
          </a:p>
          <a:p>
            <a:pPr lvl="3"/>
            <a:r>
              <a:rPr lang="ru-RU" altLang="en-US"/>
              <a:t>Четвертый уровень</a:t>
            </a:r>
            <a:endParaRPr lang="en-US" altLang="en-US"/>
          </a:p>
          <a:p>
            <a:pPr lvl="4"/>
            <a:r>
              <a:rPr lang="ru-RU" altLang="en-US"/>
              <a:t>Пятый уровень</a:t>
            </a:r>
            <a:endParaRPr lang="en-US" altLang="en-US"/>
          </a:p>
        </p:txBody>
      </p:sp>
      <p:sp>
        <p:nvSpPr>
          <p:cNvPr id="1048596" name="Rectangle 1044">
            <a:extLst>
              <a:ext uri="{FF2B5EF4-FFF2-40B4-BE49-F238E27FC236}">
                <a16:creationId xmlns:a16="http://schemas.microsoft.com/office/drawing/2014/main" id="{CD302812-22D7-4FD0-A693-4D63C0EC33C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defRPr>
            </a:lvl1pPr>
          </a:lstStyle>
          <a:p>
            <a:endParaRPr lang="ru-RU" altLang="en-US"/>
          </a:p>
        </p:txBody>
      </p:sp>
      <p:sp>
        <p:nvSpPr>
          <p:cNvPr id="1048597" name="Rectangle 1045">
            <a:extLst>
              <a:ext uri="{FF2B5EF4-FFF2-40B4-BE49-F238E27FC236}">
                <a16:creationId xmlns:a16="http://schemas.microsoft.com/office/drawing/2014/main" id="{583A1E5D-6570-49F1-AABF-563E39BEFF8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defRPr>
            </a:lvl1pPr>
          </a:lstStyle>
          <a:p>
            <a:endParaRPr lang="ru-RU" altLang="en-US"/>
          </a:p>
        </p:txBody>
      </p:sp>
      <p:sp>
        <p:nvSpPr>
          <p:cNvPr id="1048598" name="Rectangle 1046">
            <a:extLst>
              <a:ext uri="{FF2B5EF4-FFF2-40B4-BE49-F238E27FC236}">
                <a16:creationId xmlns:a16="http://schemas.microsoft.com/office/drawing/2014/main" id="{49DB23B4-E78E-4130-A0C2-C52E42FCB56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defRPr>
            </a:lvl1pPr>
          </a:lstStyle>
          <a:p>
            <a:fld id="{0206E60B-C48B-4090-9917-6B9A538B005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FF33"/>
        </a:buClr>
        <a:buSzPct val="60000"/>
        <a:buFont typeface="Wingdings" panose="05000000000000000000" pitchFamily="2" charset="2"/>
        <a:buChar char="n"/>
        <a:defRPr sz="3200" kern="1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CC"/>
        </a:buClr>
        <a:buSzPct val="60000"/>
        <a:buFont typeface="Wingdings" panose="05000000000000000000" pitchFamily="2" charset="2"/>
        <a:buChar char="n"/>
        <a:defRPr sz="2800" kern="1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FF99"/>
        </a:buClr>
        <a:buSzPct val="60000"/>
        <a:buFont typeface="Wingdings" panose="05000000000000000000" pitchFamily="2" charset="2"/>
        <a:buChar char="n"/>
        <a:defRPr sz="2400" kern="1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FFFF"/>
        </a:buClr>
        <a:buSzPct val="60000"/>
        <a:buFont typeface="Wingdings" panose="05000000000000000000" pitchFamily="2" charset="2"/>
        <a:buChar char="n"/>
        <a:defRPr sz="2000" kern="1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FF33"/>
        </a:buClr>
        <a:buSzPct val="60000"/>
        <a:buFont typeface="Wingdings" panose="05000000000000000000" pitchFamily="2" charset="2"/>
        <a:buChar char="n"/>
        <a:defRPr sz="2000" kern="1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56925A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  <a:gs pos="100000">
              <a:srgbClr val="6FB56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-929">
            <a:extLst>
              <a:ext uri="{FF2B5EF4-FFF2-40B4-BE49-F238E27FC236}">
                <a16:creationId xmlns:a16="http://schemas.microsoft.com/office/drawing/2014/main" id="{CBC4CD1D-36D4-42E2-8D79-9EDB5620EF3D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048659" name="Freeform 83">
              <a:extLst>
                <a:ext uri="{FF2B5EF4-FFF2-40B4-BE49-F238E27FC236}">
                  <a16:creationId xmlns:a16="http://schemas.microsoft.com/office/drawing/2014/main" id="{02348916-EE38-4196-BEB3-64CC68BB3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</a:path>
              </a:pathLst>
            </a:custGeom>
            <a:gradFill rotWithShape="0">
              <a:gsLst>
                <a:gs pos="0">
                  <a:srgbClr val="56925A"/>
                </a:gs>
                <a:gs pos="50000">
                  <a:srgbClr val="6FB56D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60" name="Freeform 84">
              <a:extLst>
                <a:ext uri="{FF2B5EF4-FFF2-40B4-BE49-F238E27FC236}">
                  <a16:creationId xmlns:a16="http://schemas.microsoft.com/office/drawing/2014/main" id="{160CDB9A-BF1C-4B87-A417-2174F8AA5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61" name="Freeform 85">
              <a:extLst>
                <a:ext uri="{FF2B5EF4-FFF2-40B4-BE49-F238E27FC236}">
                  <a16:creationId xmlns:a16="http://schemas.microsoft.com/office/drawing/2014/main" id="{4C6DC6C5-C0A1-41BF-BF7B-CA248650F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</a:path>
              </a:pathLst>
            </a:custGeom>
            <a:gradFill rotWithShape="0">
              <a:gsLst>
                <a:gs pos="0">
                  <a:srgbClr val="56925A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62" name="Freeform 86">
              <a:extLst>
                <a:ext uri="{FF2B5EF4-FFF2-40B4-BE49-F238E27FC236}">
                  <a16:creationId xmlns:a16="http://schemas.microsoft.com/office/drawing/2014/main" id="{DA9BA8A9-863A-42A9-8321-1E3A5CB33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</a:path>
              </a:pathLst>
            </a:custGeom>
            <a:gradFill rotWithShape="0">
              <a:gsLst>
                <a:gs pos="0">
                  <a:srgbClr val="56925A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63" name="Freeform 87">
              <a:extLst>
                <a:ext uri="{FF2B5EF4-FFF2-40B4-BE49-F238E27FC236}">
                  <a16:creationId xmlns:a16="http://schemas.microsoft.com/office/drawing/2014/main" id="{91CF8ADA-234F-4778-86F7-E0056445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</a:path>
              </a:pathLst>
            </a:custGeom>
            <a:gradFill rotWithShape="0">
              <a:gsLst>
                <a:gs pos="0">
                  <a:srgbClr val="56925A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64" name="Freeform 88">
              <a:extLst>
                <a:ext uri="{FF2B5EF4-FFF2-40B4-BE49-F238E27FC236}">
                  <a16:creationId xmlns:a16="http://schemas.microsoft.com/office/drawing/2014/main" id="{E710FFF5-3788-4931-8828-E972627EFE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65" name="Freeform 89">
              <a:extLst>
                <a:ext uri="{FF2B5EF4-FFF2-40B4-BE49-F238E27FC236}">
                  <a16:creationId xmlns:a16="http://schemas.microsoft.com/office/drawing/2014/main" id="{8ADA026D-297B-4DFD-B2E8-4BD0B7AC2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66" name="Freeform 90">
              <a:extLst>
                <a:ext uri="{FF2B5EF4-FFF2-40B4-BE49-F238E27FC236}">
                  <a16:creationId xmlns:a16="http://schemas.microsoft.com/office/drawing/2014/main" id="{E437A41F-D9FA-49BB-8DEF-9817B6B61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67" name="Freeform 91">
              <a:extLst>
                <a:ext uri="{FF2B5EF4-FFF2-40B4-BE49-F238E27FC236}">
                  <a16:creationId xmlns:a16="http://schemas.microsoft.com/office/drawing/2014/main" id="{D3867E8C-1520-4E63-AA4E-EF9319434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68" name="Rectangle 92">
              <a:extLst>
                <a:ext uri="{FF2B5EF4-FFF2-40B4-BE49-F238E27FC236}">
                  <a16:creationId xmlns:a16="http://schemas.microsoft.com/office/drawing/2014/main" id="{6BDDB0BB-70CC-41E9-AD62-8FEAA589E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1pPr>
              <a:lvl2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2pPr>
              <a:lvl3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3pPr>
              <a:lvl4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4pPr>
              <a:lvl5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9pPr>
            </a:lstStyle>
            <a:p>
              <a:pPr eaLnBrk="1" hangingPunct="1"/>
              <a:endParaRPr lang="ru-RU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48669" name="Rectangle 93">
              <a:extLst>
                <a:ext uri="{FF2B5EF4-FFF2-40B4-BE49-F238E27FC236}">
                  <a16:creationId xmlns:a16="http://schemas.microsoft.com/office/drawing/2014/main" id="{ACCCB6A5-02A6-4FB8-BD62-5C3666650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1pPr>
              <a:lvl2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2pPr>
              <a:lvl3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3pPr>
              <a:lvl4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4pPr>
              <a:lvl5pPr eaLnBrk="0" hangingPunct="0"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defRPr>
              </a:lvl9pPr>
            </a:lstStyle>
            <a:p>
              <a:pPr eaLnBrk="1" hangingPunct="1"/>
              <a:endParaRPr lang="ru-RU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48670" name="Freeform 94">
              <a:extLst>
                <a:ext uri="{FF2B5EF4-FFF2-40B4-BE49-F238E27FC236}">
                  <a16:creationId xmlns:a16="http://schemas.microsoft.com/office/drawing/2014/main" id="{908D25D0-B8EE-4553-9DFD-14F388EB0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</a:path>
              </a:pathLst>
            </a:custGeom>
            <a:gradFill rotWithShape="0">
              <a:gsLst>
                <a:gs pos="0">
                  <a:srgbClr val="6FB56D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71" name="Freeform 95">
              <a:extLst>
                <a:ext uri="{FF2B5EF4-FFF2-40B4-BE49-F238E27FC236}">
                  <a16:creationId xmlns:a16="http://schemas.microsoft.com/office/drawing/2014/main" id="{0BE330AA-BD88-4A3F-A6D3-0A05D6512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</a:path>
              </a:pathLst>
            </a:custGeom>
            <a:gradFill rotWithShape="0">
              <a:gsLst>
                <a:gs pos="0">
                  <a:srgbClr val="6FB56D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  <a:gs pos="100000">
                  <a:srgbClr val="33543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72" name="Freeform 96">
              <a:extLst>
                <a:ext uri="{FF2B5EF4-FFF2-40B4-BE49-F238E27FC236}">
                  <a16:creationId xmlns:a16="http://schemas.microsoft.com/office/drawing/2014/main" id="{27E1EA82-377C-4916-9BDF-A489A02C4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</a:path>
              </a:pathLst>
            </a:custGeom>
            <a:gradFill rotWithShape="0">
              <a:gsLst>
                <a:gs pos="0">
                  <a:srgbClr val="305232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73" name="Freeform 97">
              <a:extLst>
                <a:ext uri="{FF2B5EF4-FFF2-40B4-BE49-F238E27FC236}">
                  <a16:creationId xmlns:a16="http://schemas.microsoft.com/office/drawing/2014/main" id="{5BCD1AD6-4E5A-43D5-8E50-512D01CE2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</a:path>
              </a:pathLst>
            </a:custGeom>
            <a:gradFill rotWithShape="0">
              <a:gsLst>
                <a:gs pos="0">
                  <a:srgbClr val="56925A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74" name="Freeform 98">
              <a:extLst>
                <a:ext uri="{FF2B5EF4-FFF2-40B4-BE49-F238E27FC236}">
                  <a16:creationId xmlns:a16="http://schemas.microsoft.com/office/drawing/2014/main" id="{ED4D33F2-CED3-423E-80A7-4CE308C61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75" name="Freeform 99">
              <a:extLst>
                <a:ext uri="{FF2B5EF4-FFF2-40B4-BE49-F238E27FC236}">
                  <a16:creationId xmlns:a16="http://schemas.microsoft.com/office/drawing/2014/main" id="{4FC3918D-07BF-4405-AE76-FFF38F7C2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</a:path>
              </a:pathLst>
            </a:custGeom>
            <a:gradFill rotWithShape="0">
              <a:gsLst>
                <a:gs pos="0">
                  <a:srgbClr val="56925A"/>
                </a:gs>
                <a:gs pos="50000">
                  <a:srgbClr val="6FB56D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  <a:gs pos="100000">
                  <a:srgbClr val="56925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76" name="Freeform 100">
              <a:extLst>
                <a:ext uri="{FF2B5EF4-FFF2-40B4-BE49-F238E27FC236}">
                  <a16:creationId xmlns:a16="http://schemas.microsoft.com/office/drawing/2014/main" id="{DC1AA9A0-216D-408F-9DD4-B50637C5D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</a:path>
              </a:pathLst>
            </a:custGeom>
            <a:gradFill rotWithShape="0">
              <a:gsLst>
                <a:gs pos="0">
                  <a:srgbClr val="5A9A5F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  <a:gs pos="100000">
                  <a:srgbClr val="6FB56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8677" name="Rectangle 101">
            <a:extLst>
              <a:ext uri="{FF2B5EF4-FFF2-40B4-BE49-F238E27FC236}">
                <a16:creationId xmlns:a16="http://schemas.microsoft.com/office/drawing/2014/main" id="{2C430AA4-6A24-4933-A574-333EB5F78C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  <a:endParaRPr lang="en-US" altLang="en-US"/>
          </a:p>
        </p:txBody>
      </p:sp>
      <p:sp>
        <p:nvSpPr>
          <p:cNvPr id="1048678" name="Rectangle 102">
            <a:extLst>
              <a:ext uri="{FF2B5EF4-FFF2-40B4-BE49-F238E27FC236}">
                <a16:creationId xmlns:a16="http://schemas.microsoft.com/office/drawing/2014/main" id="{DA4CAC1E-EDDB-4F25-A985-1473D87BAA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  <a:endParaRPr lang="en-US" altLang="en-US"/>
          </a:p>
          <a:p>
            <a:pPr lvl="1"/>
            <a:r>
              <a:rPr lang="ru-RU" altLang="en-US"/>
              <a:t>Второй уровень</a:t>
            </a:r>
            <a:endParaRPr lang="en-US" altLang="en-US"/>
          </a:p>
          <a:p>
            <a:pPr lvl="2"/>
            <a:r>
              <a:rPr lang="ru-RU" altLang="en-US"/>
              <a:t>Третий уровень</a:t>
            </a:r>
            <a:endParaRPr lang="en-US" altLang="en-US"/>
          </a:p>
          <a:p>
            <a:pPr lvl="3"/>
            <a:r>
              <a:rPr lang="ru-RU" altLang="en-US"/>
              <a:t>Четвертый уровень</a:t>
            </a:r>
            <a:endParaRPr lang="en-US" altLang="en-US"/>
          </a:p>
          <a:p>
            <a:pPr lvl="4"/>
            <a:r>
              <a:rPr lang="ru-RU" altLang="en-US"/>
              <a:t>Пятый уровень</a:t>
            </a:r>
            <a:endParaRPr lang="en-US" altLang="en-US"/>
          </a:p>
        </p:txBody>
      </p:sp>
      <p:sp>
        <p:nvSpPr>
          <p:cNvPr id="1048679" name="Rectangle 103">
            <a:extLst>
              <a:ext uri="{FF2B5EF4-FFF2-40B4-BE49-F238E27FC236}">
                <a16:creationId xmlns:a16="http://schemas.microsoft.com/office/drawing/2014/main" id="{01A32B1F-B69A-407D-9E99-C0F7BA54B62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defRPr>
            </a:lvl1pPr>
          </a:lstStyle>
          <a:p>
            <a:endParaRPr lang="ru-RU" altLang="en-US"/>
          </a:p>
        </p:txBody>
      </p:sp>
      <p:sp>
        <p:nvSpPr>
          <p:cNvPr id="1048680" name="Rectangle 104">
            <a:extLst>
              <a:ext uri="{FF2B5EF4-FFF2-40B4-BE49-F238E27FC236}">
                <a16:creationId xmlns:a16="http://schemas.microsoft.com/office/drawing/2014/main" id="{7FC4039A-191B-4E23-A840-9F45AB6DFDF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defRPr>
            </a:lvl1pPr>
          </a:lstStyle>
          <a:p>
            <a:endParaRPr lang="ru-RU" altLang="en-US"/>
          </a:p>
        </p:txBody>
      </p:sp>
      <p:sp>
        <p:nvSpPr>
          <p:cNvPr id="1048681" name="Rectangle 105">
            <a:extLst>
              <a:ext uri="{FF2B5EF4-FFF2-40B4-BE49-F238E27FC236}">
                <a16:creationId xmlns:a16="http://schemas.microsoft.com/office/drawing/2014/main" id="{A6E1F29C-81CC-48A5-BE15-53459C9639D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defRPr>
            </a:lvl1pPr>
          </a:lstStyle>
          <a:p>
            <a:fld id="{36F41E2C-6988-4EAA-BA35-74F05944C8B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FF33"/>
        </a:buClr>
        <a:buSzPct val="60000"/>
        <a:buFont typeface="Wingdings" panose="05000000000000000000" pitchFamily="2" charset="2"/>
        <a:buChar char="n"/>
        <a:defRPr sz="3200" kern="1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CC"/>
        </a:buClr>
        <a:buSzPct val="60000"/>
        <a:buFont typeface="Wingdings" panose="05000000000000000000" pitchFamily="2" charset="2"/>
        <a:buChar char="n"/>
        <a:defRPr sz="2800" kern="1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FF99"/>
        </a:buClr>
        <a:buSzPct val="60000"/>
        <a:buFont typeface="Wingdings" panose="05000000000000000000" pitchFamily="2" charset="2"/>
        <a:buChar char="n"/>
        <a:defRPr sz="2400" kern="1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FFFF"/>
        </a:buClr>
        <a:buSzPct val="60000"/>
        <a:buFont typeface="Wingdings" panose="05000000000000000000" pitchFamily="2" charset="2"/>
        <a:buChar char="n"/>
        <a:defRPr sz="2000" kern="1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FF33"/>
        </a:buClr>
        <a:buSzPct val="60000"/>
        <a:buFont typeface="Wingdings" panose="05000000000000000000" pitchFamily="2" charset="2"/>
        <a:buChar char="n"/>
        <a:defRPr sz="2000" kern="1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1" name="Picture 39" descr="null">
            <a:extLst>
              <a:ext uri="{FF2B5EF4-FFF2-40B4-BE49-F238E27FC236}">
                <a16:creationId xmlns:a16="http://schemas.microsoft.com/office/drawing/2014/main" id="{87D0BFF3-BA9F-4327-A6EE-5FAA232BE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09788" y="-336550"/>
            <a:ext cx="11726863" cy="794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14" name="Rectangle 138">
            <a:extLst>
              <a:ext uri="{FF2B5EF4-FFF2-40B4-BE49-F238E27FC236}">
                <a16:creationId xmlns:a16="http://schemas.microsoft.com/office/drawing/2014/main" id="{F4CC9360-51A9-467B-860C-1E3AC7F532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90563" y="2251075"/>
            <a:ext cx="8258175" cy="1676400"/>
          </a:xfrm>
          <a:prstGeom prst="rect">
            <a:avLst/>
          </a:prstGeom>
          <a:solidFill>
            <a:srgbClr val="92D04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ru-RU" altLang="en-US" dirty="0">
                <a:solidFill>
                  <a:srgbClr val="F46D43"/>
                </a:solidFill>
              </a:rPr>
              <a:t>Обобщающие</a:t>
            </a:r>
            <a:r>
              <a:rPr lang="en-US" altLang="en-US" dirty="0">
                <a:solidFill>
                  <a:srgbClr val="F46D43"/>
                </a:solidFill>
              </a:rPr>
              <a:t> </a:t>
            </a:r>
            <a:r>
              <a:rPr lang="ru-RU" altLang="en-US" dirty="0">
                <a:solidFill>
                  <a:srgbClr val="F46D43"/>
                </a:solidFill>
              </a:rPr>
              <a:t>понятия</a:t>
            </a:r>
            <a:r>
              <a:rPr lang="en-US" altLang="en-US" dirty="0">
                <a:solidFill>
                  <a:srgbClr val="F46D43"/>
                </a:solidFill>
              </a:rPr>
              <a:t>- </a:t>
            </a:r>
            <a:r>
              <a:rPr lang="zh-CN" altLang="zh-CN" dirty="0">
                <a:solidFill>
                  <a:srgbClr val="F46D43"/>
                </a:solidFill>
              </a:rPr>
              <a:t/>
            </a:r>
            <a:br>
              <a:rPr lang="zh-CN" altLang="zh-CN" dirty="0">
                <a:solidFill>
                  <a:srgbClr val="F46D43"/>
                </a:solidFill>
              </a:rPr>
            </a:br>
            <a:r>
              <a:rPr lang="ru-RU" altLang="en-US" dirty="0">
                <a:solidFill>
                  <a:srgbClr val="F46D43"/>
                </a:solidFill>
              </a:rPr>
              <a:t>повторение</a:t>
            </a:r>
            <a:endParaRPr lang="zh-CN" altLang="zh-CN" dirty="0"/>
          </a:p>
        </p:txBody>
      </p:sp>
      <p:pic>
        <p:nvPicPr>
          <p:cNvPr id="2097193" name="Picture 41">
            <a:extLst>
              <a:ext uri="{FF2B5EF4-FFF2-40B4-BE49-F238E27FC236}">
                <a16:creationId xmlns:a16="http://schemas.microsoft.com/office/drawing/2014/main" id="{15309854-28C6-4082-A083-E33AF5A36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6875" y="3865563"/>
            <a:ext cx="3471863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7195" name="Picture 43" descr="null">
            <a:extLst>
              <a:ext uri="{FF2B5EF4-FFF2-40B4-BE49-F238E27FC236}">
                <a16:creationId xmlns:a16="http://schemas.microsoft.com/office/drawing/2014/main" id="{72308ED5-8FD8-416B-BE96-CE9C359F0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25" y="3873500"/>
            <a:ext cx="3133725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7197" name="Picture 45" descr="null">
            <a:extLst>
              <a:ext uri="{FF2B5EF4-FFF2-40B4-BE49-F238E27FC236}">
                <a16:creationId xmlns:a16="http://schemas.microsoft.com/office/drawing/2014/main" id="{19DF2462-5D8E-468E-A9D3-73F4BC8E5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6875" y="264779"/>
            <a:ext cx="3498850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7199" name="Picture 47" descr="null">
            <a:extLst>
              <a:ext uri="{FF2B5EF4-FFF2-40B4-BE49-F238E27FC236}">
                <a16:creationId xmlns:a16="http://schemas.microsoft.com/office/drawing/2014/main" id="{CC27379A-9077-4FDD-9FB4-6B4FD2D2A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8663"/>
            <a:ext cx="3330575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16" name="Rectangle 140">
            <a:extLst>
              <a:ext uri="{FF2B5EF4-FFF2-40B4-BE49-F238E27FC236}">
                <a16:creationId xmlns:a16="http://schemas.microsoft.com/office/drawing/2014/main" id="{35022057-A012-4299-961C-549E64481E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450975" y="1077913"/>
            <a:ext cx="5775325" cy="95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ru-RU" altLang="en-US" sz="2400"/>
              <a:t>Школа</a:t>
            </a:r>
            <a:r>
              <a:rPr lang="en-US" altLang="en-US" sz="2400"/>
              <a:t> 1080 </a:t>
            </a:r>
            <a:r>
              <a:rPr lang="zh-CN" altLang="zh-CN" sz="2400"/>
              <a:t/>
            </a:r>
            <a:br>
              <a:rPr lang="zh-CN" altLang="zh-CN" sz="2400"/>
            </a:br>
            <a:r>
              <a:rPr lang="ru-RU" altLang="en-US" sz="2400"/>
              <a:t>ДО</a:t>
            </a:r>
            <a:r>
              <a:rPr lang="en-US" altLang="en-US" sz="2400"/>
              <a:t> 2</a:t>
            </a:r>
            <a:endParaRPr lang="zh-CN" altLang="zh-CN"/>
          </a:p>
        </p:txBody>
      </p:sp>
      <p:sp>
        <p:nvSpPr>
          <p:cNvPr id="1048718" name="Rectangle 142">
            <a:extLst>
              <a:ext uri="{FF2B5EF4-FFF2-40B4-BE49-F238E27FC236}">
                <a16:creationId xmlns:a16="http://schemas.microsoft.com/office/drawing/2014/main" id="{EFF095FA-6E31-4178-B4CA-9522A5ECCB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438275" y="6778625"/>
            <a:ext cx="5773738" cy="936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ru-RU" altLang="en-US" sz="2400">
                <a:solidFill>
                  <a:srgbClr val="F46D43"/>
                </a:solidFill>
              </a:rPr>
              <a:t>Подготовила</a:t>
            </a:r>
            <a:r>
              <a:rPr lang="en-US" altLang="en-US" sz="2400">
                <a:solidFill>
                  <a:srgbClr val="F46D43"/>
                </a:solidFill>
              </a:rPr>
              <a:t>: </a:t>
            </a:r>
            <a:r>
              <a:rPr lang="ru-RU" altLang="en-US" sz="2400">
                <a:solidFill>
                  <a:srgbClr val="F46D43"/>
                </a:solidFill>
              </a:rPr>
              <a:t>учитель</a:t>
            </a:r>
            <a:r>
              <a:rPr lang="en-US" altLang="en-US" sz="2400">
                <a:solidFill>
                  <a:srgbClr val="F46D43"/>
                </a:solidFill>
              </a:rPr>
              <a:t>-</a:t>
            </a:r>
            <a:r>
              <a:rPr lang="ru-RU" altLang="en-US" sz="2400">
                <a:solidFill>
                  <a:srgbClr val="F46D43"/>
                </a:solidFill>
              </a:rPr>
              <a:t>логопед</a:t>
            </a:r>
            <a:r>
              <a:rPr lang="en-US" altLang="en-US" sz="2400">
                <a:solidFill>
                  <a:srgbClr val="F46D43"/>
                </a:solidFill>
              </a:rPr>
              <a:t>  </a:t>
            </a:r>
            <a:r>
              <a:rPr lang="ru-RU" altLang="en-US" sz="2400">
                <a:solidFill>
                  <a:srgbClr val="F46D43"/>
                </a:solidFill>
              </a:rPr>
              <a:t>Антонова Н</a:t>
            </a:r>
            <a:r>
              <a:rPr lang="en-US" altLang="en-US" sz="2400">
                <a:solidFill>
                  <a:srgbClr val="F46D43"/>
                </a:solidFill>
              </a:rPr>
              <a:t>.</a:t>
            </a:r>
            <a:r>
              <a:rPr lang="ru-RU" altLang="en-US" sz="2400">
                <a:solidFill>
                  <a:srgbClr val="F46D43"/>
                </a:solidFill>
              </a:rPr>
              <a:t>А</a:t>
            </a:r>
            <a:r>
              <a:rPr lang="en-US" altLang="en-US" sz="2400">
                <a:solidFill>
                  <a:srgbClr val="F46D43"/>
                </a:solidFill>
              </a:rPr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7" name="Picture 65" descr="null">
            <a:extLst>
              <a:ext uri="{FF2B5EF4-FFF2-40B4-BE49-F238E27FC236}">
                <a16:creationId xmlns:a16="http://schemas.microsoft.com/office/drawing/2014/main" id="{EDC22C4B-0156-4107-9823-0E2934859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5" y="511175"/>
            <a:ext cx="9191625" cy="634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36" name="Rectangle 160">
            <a:extLst>
              <a:ext uri="{FF2B5EF4-FFF2-40B4-BE49-F238E27FC236}">
                <a16:creationId xmlns:a16="http://schemas.microsoft.com/office/drawing/2014/main" id="{2377F57B-A358-42D3-A892-F58CD7A7FC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Кто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9" name="Picture 67" descr="null">
            <a:extLst>
              <a:ext uri="{FF2B5EF4-FFF2-40B4-BE49-F238E27FC236}">
                <a16:creationId xmlns:a16="http://schemas.microsoft.com/office/drawing/2014/main" id="{B3503117-EA9D-4BFA-9C44-C91523F01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5" y="511175"/>
            <a:ext cx="9191625" cy="634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38" name="Rectangle 162">
            <a:extLst>
              <a:ext uri="{FF2B5EF4-FFF2-40B4-BE49-F238E27FC236}">
                <a16:creationId xmlns:a16="http://schemas.microsoft.com/office/drawing/2014/main" id="{CE2FE66B-AC05-44B9-AAD7-1579037627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21" name="Picture 69" descr="null">
            <a:extLst>
              <a:ext uri="{FF2B5EF4-FFF2-40B4-BE49-F238E27FC236}">
                <a16:creationId xmlns:a16="http://schemas.microsoft.com/office/drawing/2014/main" id="{9E4AEC44-F9DC-4A42-8381-32CB6446C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5" y="511175"/>
            <a:ext cx="9191625" cy="634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40" name="Rectangle 164">
            <a:extLst>
              <a:ext uri="{FF2B5EF4-FFF2-40B4-BE49-F238E27FC236}">
                <a16:creationId xmlns:a16="http://schemas.microsoft.com/office/drawing/2014/main" id="{07948BC5-F1C6-42C2-A4C5-E92100AB1A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23" name="Picture 71" descr="null">
            <a:extLst>
              <a:ext uri="{FF2B5EF4-FFF2-40B4-BE49-F238E27FC236}">
                <a16:creationId xmlns:a16="http://schemas.microsoft.com/office/drawing/2014/main" id="{1DFEEF2C-8573-4CF1-84E3-A644AD501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5" y="511175"/>
            <a:ext cx="9191625" cy="634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42" name="Rectangle 166">
            <a:extLst>
              <a:ext uri="{FF2B5EF4-FFF2-40B4-BE49-F238E27FC236}">
                <a16:creationId xmlns:a16="http://schemas.microsoft.com/office/drawing/2014/main" id="{9802EDD3-9741-4D8E-A370-47A9BE1320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25" name="Picture 73" descr="null">
            <a:extLst>
              <a:ext uri="{FF2B5EF4-FFF2-40B4-BE49-F238E27FC236}">
                <a16:creationId xmlns:a16="http://schemas.microsoft.com/office/drawing/2014/main" id="{C39956CB-A5C7-4BF1-8257-52788DF45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3063" y="0"/>
            <a:ext cx="9890126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44" name="Rectangle 168">
            <a:extLst>
              <a:ext uri="{FF2B5EF4-FFF2-40B4-BE49-F238E27FC236}">
                <a16:creationId xmlns:a16="http://schemas.microsoft.com/office/drawing/2014/main" id="{AD795022-5559-420D-A2D7-B1F82A80F7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1613" y="-179388"/>
            <a:ext cx="4613275" cy="7921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27" name="Picture 75" descr="null">
            <a:extLst>
              <a:ext uri="{FF2B5EF4-FFF2-40B4-BE49-F238E27FC236}">
                <a16:creationId xmlns:a16="http://schemas.microsoft.com/office/drawing/2014/main" id="{3C55B8C5-8755-47AE-BEF3-5B7B17650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5" y="511175"/>
            <a:ext cx="9191625" cy="634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46" name="Rectangle 170">
            <a:extLst>
              <a:ext uri="{FF2B5EF4-FFF2-40B4-BE49-F238E27FC236}">
                <a16:creationId xmlns:a16="http://schemas.microsoft.com/office/drawing/2014/main" id="{1D9F60C3-ADAA-4978-842F-F44A6FB58F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Кто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29" name="Picture 77" descr="null">
            <a:extLst>
              <a:ext uri="{FF2B5EF4-FFF2-40B4-BE49-F238E27FC236}">
                <a16:creationId xmlns:a16="http://schemas.microsoft.com/office/drawing/2014/main" id="{70E265E8-5CAC-4611-958F-A160E7C87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8" y="627063"/>
            <a:ext cx="8888412" cy="613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48" name="Rectangle 172">
            <a:extLst>
              <a:ext uri="{FF2B5EF4-FFF2-40B4-BE49-F238E27FC236}">
                <a16:creationId xmlns:a16="http://schemas.microsoft.com/office/drawing/2014/main" id="{0215B329-89A8-4928-AB11-B9E113723E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31" name="Picture 79" descr="null">
            <a:extLst>
              <a:ext uri="{FF2B5EF4-FFF2-40B4-BE49-F238E27FC236}">
                <a16:creationId xmlns:a16="http://schemas.microsoft.com/office/drawing/2014/main" id="{071400F7-09FE-4FE6-912C-C22536DCF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627063"/>
            <a:ext cx="8964612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50" name="Rectangle 174">
            <a:extLst>
              <a:ext uri="{FF2B5EF4-FFF2-40B4-BE49-F238E27FC236}">
                <a16:creationId xmlns:a16="http://schemas.microsoft.com/office/drawing/2014/main" id="{5D43A747-B7DB-4CA8-A16A-A16D535288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33" name="Picture 81" descr="null">
            <a:extLst>
              <a:ext uri="{FF2B5EF4-FFF2-40B4-BE49-F238E27FC236}">
                <a16:creationId xmlns:a16="http://schemas.microsoft.com/office/drawing/2014/main" id="{9BF0BC1A-A2BA-413A-BFC6-D851C40A9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627063"/>
            <a:ext cx="8964612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52" name="Rectangle 176">
            <a:extLst>
              <a:ext uri="{FF2B5EF4-FFF2-40B4-BE49-F238E27FC236}">
                <a16:creationId xmlns:a16="http://schemas.microsoft.com/office/drawing/2014/main" id="{B43AADE4-F14F-43C2-94E1-0E18493A9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35" name="Picture 83" descr="null">
            <a:extLst>
              <a:ext uri="{FF2B5EF4-FFF2-40B4-BE49-F238E27FC236}">
                <a16:creationId xmlns:a16="http://schemas.microsoft.com/office/drawing/2014/main" id="{1147355E-66E6-46FF-AF61-5C45D9A92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627063"/>
            <a:ext cx="9031288" cy="623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54" name="Rectangle 178">
            <a:extLst>
              <a:ext uri="{FF2B5EF4-FFF2-40B4-BE49-F238E27FC236}">
                <a16:creationId xmlns:a16="http://schemas.microsoft.com/office/drawing/2014/main" id="{2ACEB437-8DAB-4829-89EC-E07AC034A0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1" name="Picture 49" descr="null">
            <a:extLst>
              <a:ext uri="{FF2B5EF4-FFF2-40B4-BE49-F238E27FC236}">
                <a16:creationId xmlns:a16="http://schemas.microsoft.com/office/drawing/2014/main" id="{CB7EADB8-5C55-4BD9-927A-2757B9504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5025" y="-544513"/>
            <a:ext cx="11726863" cy="794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20" name="Rectangle 144">
            <a:extLst>
              <a:ext uri="{FF2B5EF4-FFF2-40B4-BE49-F238E27FC236}">
                <a16:creationId xmlns:a16="http://schemas.microsoft.com/office/drawing/2014/main" id="{FEB0C03C-9D31-4F79-993E-EF5C3D3FC4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19150" y="998538"/>
            <a:ext cx="7878763" cy="3573462"/>
          </a:xfrm>
          <a:prstGeom prst="rect">
            <a:avLst/>
          </a:prstGeom>
          <a:solidFill>
            <a:srgbClr val="92D04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ru-RU" altLang="en-US" sz="6000"/>
              <a:t>Назови</a:t>
            </a:r>
            <a:r>
              <a:rPr lang="en-US" altLang="en-US" sz="6000"/>
              <a:t> </a:t>
            </a:r>
            <a:r>
              <a:rPr lang="ru-RU" altLang="en-US" sz="6000"/>
              <a:t>одним</a:t>
            </a:r>
            <a:r>
              <a:rPr lang="en-US" altLang="en-US" sz="6000"/>
              <a:t> </a:t>
            </a:r>
            <a:r>
              <a:rPr lang="ru-RU" altLang="en-US" sz="6000"/>
              <a:t>или</a:t>
            </a:r>
            <a:r>
              <a:rPr lang="en-US" altLang="en-US" sz="6000"/>
              <a:t> </a:t>
            </a:r>
            <a:r>
              <a:rPr lang="ru-RU" altLang="en-US" sz="6000"/>
              <a:t>двумя</a:t>
            </a:r>
            <a:r>
              <a:rPr lang="en-US" altLang="en-US" sz="6000"/>
              <a:t> </a:t>
            </a:r>
            <a:r>
              <a:rPr lang="ru-RU" altLang="en-US" sz="6000"/>
              <a:t>словами.</a:t>
            </a:r>
            <a:r>
              <a:rPr lang="zh-CN" altLang="zh-CN" sz="6000"/>
              <a:t/>
            </a:r>
            <a:br>
              <a:rPr lang="zh-CN" altLang="zh-CN" sz="6000"/>
            </a:br>
            <a:r>
              <a:rPr lang="ru-RU" altLang="en-US" sz="6000"/>
              <a:t>Назови</a:t>
            </a:r>
            <a:r>
              <a:rPr lang="en-US" altLang="en-US" sz="6000"/>
              <a:t> </a:t>
            </a:r>
            <a:r>
              <a:rPr lang="ru-RU" altLang="en-US" sz="6000"/>
              <a:t>каждый</a:t>
            </a:r>
            <a:r>
              <a:rPr lang="en-US" altLang="en-US" sz="6000"/>
              <a:t> </a:t>
            </a:r>
            <a:r>
              <a:rPr lang="ru-RU" altLang="en-US" sz="6000"/>
              <a:t>предмет</a:t>
            </a:r>
            <a:r>
              <a:rPr lang="en-US" altLang="en-US" sz="6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37" name="Picture 85">
            <a:extLst>
              <a:ext uri="{FF2B5EF4-FFF2-40B4-BE49-F238E27FC236}">
                <a16:creationId xmlns:a16="http://schemas.microsoft.com/office/drawing/2014/main" id="{34369A0F-1C45-43F9-9B7B-B2C70DD83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627063"/>
            <a:ext cx="8964612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56" name="Rectangle 180">
            <a:extLst>
              <a:ext uri="{FF2B5EF4-FFF2-40B4-BE49-F238E27FC236}">
                <a16:creationId xmlns:a16="http://schemas.microsoft.com/office/drawing/2014/main" id="{CB810329-BA72-4E56-8BF6-C1E32ACBA7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39" name="Picture 87" descr="null">
            <a:extLst>
              <a:ext uri="{FF2B5EF4-FFF2-40B4-BE49-F238E27FC236}">
                <a16:creationId xmlns:a16="http://schemas.microsoft.com/office/drawing/2014/main" id="{14F4DE52-549D-4E9D-ACD7-D4BD7CAFE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15463" cy="754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58" name="Rectangle 182">
            <a:extLst>
              <a:ext uri="{FF2B5EF4-FFF2-40B4-BE49-F238E27FC236}">
                <a16:creationId xmlns:a16="http://schemas.microsoft.com/office/drawing/2014/main" id="{8E9510B4-8DDF-4CF4-9A97-FECF71AD2C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32100" y="260350"/>
            <a:ext cx="5180013" cy="55721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41" name="Picture 89" descr="null">
            <a:extLst>
              <a:ext uri="{FF2B5EF4-FFF2-40B4-BE49-F238E27FC236}">
                <a16:creationId xmlns:a16="http://schemas.microsoft.com/office/drawing/2014/main" id="{55AB34DF-3C5B-4ECD-A885-63D840954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627063"/>
            <a:ext cx="8964612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60" name="Rectangle 184">
            <a:extLst>
              <a:ext uri="{FF2B5EF4-FFF2-40B4-BE49-F238E27FC236}">
                <a16:creationId xmlns:a16="http://schemas.microsoft.com/office/drawing/2014/main" id="{E6A992C2-4CE2-41B0-9BC8-6E781BF9CA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лишнее</a:t>
            </a:r>
            <a:r>
              <a:rPr lang="en-US" altLang="en-US" sz="4000"/>
              <a:t>? </a:t>
            </a:r>
            <a:r>
              <a:rPr lang="ru-RU" altLang="en-US" sz="4000"/>
              <a:t>Почему</a:t>
            </a:r>
            <a:r>
              <a:rPr lang="en-US" altLang="en-US" sz="4000"/>
              <a:t>?</a:t>
            </a:r>
            <a:endParaRPr lang="zh-CN" altLang="zh-CN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43" name="Picture 91" descr="null">
            <a:extLst>
              <a:ext uri="{FF2B5EF4-FFF2-40B4-BE49-F238E27FC236}">
                <a16:creationId xmlns:a16="http://schemas.microsoft.com/office/drawing/2014/main" id="{C8F1273E-A073-4398-8621-CFD9C9583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627063"/>
            <a:ext cx="8964612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62" name="Rectangle 186">
            <a:extLst>
              <a:ext uri="{FF2B5EF4-FFF2-40B4-BE49-F238E27FC236}">
                <a16:creationId xmlns:a16="http://schemas.microsoft.com/office/drawing/2014/main" id="{E6498902-CFBA-41A3-AE12-E02C682BF0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лишнее</a:t>
            </a:r>
            <a:r>
              <a:rPr lang="en-US" altLang="en-US" sz="4000"/>
              <a:t>? </a:t>
            </a:r>
            <a:r>
              <a:rPr lang="ru-RU" altLang="en-US" sz="4000"/>
              <a:t>Почему</a:t>
            </a:r>
            <a:r>
              <a:rPr lang="en-US" altLang="en-US" sz="4000"/>
              <a:t>?</a:t>
            </a:r>
            <a:endParaRPr lang="zh-CN" altLang="zh-CN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45" name="Picture 93" descr="null">
            <a:extLst>
              <a:ext uri="{FF2B5EF4-FFF2-40B4-BE49-F238E27FC236}">
                <a16:creationId xmlns:a16="http://schemas.microsoft.com/office/drawing/2014/main" id="{838E0E35-230C-49FC-9120-72FA23DEA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627063"/>
            <a:ext cx="8964612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64" name="Rectangle 188">
            <a:extLst>
              <a:ext uri="{FF2B5EF4-FFF2-40B4-BE49-F238E27FC236}">
                <a16:creationId xmlns:a16="http://schemas.microsoft.com/office/drawing/2014/main" id="{9A88C21D-3E61-4543-AD46-7BC017641F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лишнее</a:t>
            </a:r>
            <a:r>
              <a:rPr lang="en-US" altLang="en-US" sz="4000"/>
              <a:t>? </a:t>
            </a:r>
            <a:r>
              <a:rPr lang="ru-RU" altLang="en-US" sz="4000"/>
              <a:t>Почему</a:t>
            </a:r>
            <a:r>
              <a:rPr lang="en-US" altLang="en-US" sz="4000"/>
              <a:t>?</a:t>
            </a:r>
            <a:endParaRPr lang="zh-CN" altLang="zh-CN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47" name="Picture 95" descr="null">
            <a:extLst>
              <a:ext uri="{FF2B5EF4-FFF2-40B4-BE49-F238E27FC236}">
                <a16:creationId xmlns:a16="http://schemas.microsoft.com/office/drawing/2014/main" id="{057318A8-09E9-48E3-8C84-D7F839CBB5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50" y="627063"/>
            <a:ext cx="9023350" cy="620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66" name="Rectangle 190">
            <a:extLst>
              <a:ext uri="{FF2B5EF4-FFF2-40B4-BE49-F238E27FC236}">
                <a16:creationId xmlns:a16="http://schemas.microsoft.com/office/drawing/2014/main" id="{C93A6401-6836-43E1-BB87-D50B79C81A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лишнее</a:t>
            </a:r>
            <a:r>
              <a:rPr lang="en-US" altLang="en-US" sz="4000"/>
              <a:t>? </a:t>
            </a:r>
            <a:r>
              <a:rPr lang="ru-RU" altLang="en-US" sz="4000"/>
              <a:t>Почему</a:t>
            </a:r>
            <a:r>
              <a:rPr lang="en-US" altLang="en-US" sz="4000"/>
              <a:t>?</a:t>
            </a:r>
            <a:endParaRPr lang="zh-CN" altLang="zh-CN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49" name="Picture 97" descr="null">
            <a:extLst>
              <a:ext uri="{FF2B5EF4-FFF2-40B4-BE49-F238E27FC236}">
                <a16:creationId xmlns:a16="http://schemas.microsoft.com/office/drawing/2014/main" id="{8A63B84F-9352-48F2-AD37-F62D8066F8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50" y="627063"/>
            <a:ext cx="9023350" cy="620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68" name="Rectangle 192">
            <a:extLst>
              <a:ext uri="{FF2B5EF4-FFF2-40B4-BE49-F238E27FC236}">
                <a16:creationId xmlns:a16="http://schemas.microsoft.com/office/drawing/2014/main" id="{92C5E1B5-F615-443A-ADE6-EFF5B504AF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Кто</a:t>
            </a:r>
            <a:r>
              <a:rPr lang="en-US" altLang="en-US" sz="4000"/>
              <a:t> </a:t>
            </a:r>
            <a:r>
              <a:rPr lang="ru-RU" altLang="en-US" sz="4000"/>
              <a:t>лишний</a:t>
            </a:r>
            <a:r>
              <a:rPr lang="en-US" altLang="en-US" sz="4000"/>
              <a:t>? </a:t>
            </a:r>
            <a:r>
              <a:rPr lang="ru-RU" altLang="en-US" sz="4000"/>
              <a:t>Почему</a:t>
            </a:r>
            <a:r>
              <a:rPr lang="en-US" altLang="en-US" sz="4000"/>
              <a:t>?</a:t>
            </a:r>
            <a:endParaRPr lang="zh-CN" altLang="zh-CN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51" name="Picture 99" descr="null">
            <a:extLst>
              <a:ext uri="{FF2B5EF4-FFF2-40B4-BE49-F238E27FC236}">
                <a16:creationId xmlns:a16="http://schemas.microsoft.com/office/drawing/2014/main" id="{E02669F2-03B3-4BD3-AA59-D4477F052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50" y="774700"/>
            <a:ext cx="9023350" cy="655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70" name="Rectangle 194">
            <a:extLst>
              <a:ext uri="{FF2B5EF4-FFF2-40B4-BE49-F238E27FC236}">
                <a16:creationId xmlns:a16="http://schemas.microsoft.com/office/drawing/2014/main" id="{569AB628-0172-4CC1-8C65-C7AE4D0AF8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Кто</a:t>
            </a:r>
            <a:r>
              <a:rPr lang="en-US" altLang="en-US" sz="4000"/>
              <a:t> </a:t>
            </a:r>
            <a:r>
              <a:rPr lang="ru-RU" altLang="en-US" sz="4000"/>
              <a:t>лишний</a:t>
            </a:r>
            <a:r>
              <a:rPr lang="en-US" altLang="en-US" sz="4000"/>
              <a:t>? </a:t>
            </a:r>
            <a:r>
              <a:rPr lang="ru-RU" altLang="en-US" sz="4000"/>
              <a:t>Почему</a:t>
            </a:r>
            <a:r>
              <a:rPr lang="en-US" altLang="en-US" sz="4000"/>
              <a:t>?</a:t>
            </a:r>
            <a:endParaRPr lang="zh-CN" altLang="zh-CN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53" name="Picture 101" descr="null">
            <a:extLst>
              <a:ext uri="{FF2B5EF4-FFF2-40B4-BE49-F238E27FC236}">
                <a16:creationId xmlns:a16="http://schemas.microsoft.com/office/drawing/2014/main" id="{973C2A70-C30F-428C-8670-1BFE372FB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50" y="774700"/>
            <a:ext cx="9023350" cy="655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72" name="Rectangle 196">
            <a:extLst>
              <a:ext uri="{FF2B5EF4-FFF2-40B4-BE49-F238E27FC236}">
                <a16:creationId xmlns:a16="http://schemas.microsoft.com/office/drawing/2014/main" id="{D34DC2F6-3948-4EEF-A575-186437166C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Кто</a:t>
            </a:r>
            <a:r>
              <a:rPr lang="en-US" altLang="en-US" sz="4000"/>
              <a:t> </a:t>
            </a:r>
            <a:r>
              <a:rPr lang="ru-RU" altLang="en-US" sz="4000"/>
              <a:t>лишний</a:t>
            </a:r>
            <a:r>
              <a:rPr lang="en-US" altLang="en-US" sz="4000"/>
              <a:t>? </a:t>
            </a:r>
            <a:r>
              <a:rPr lang="ru-RU" altLang="en-US" sz="4000"/>
              <a:t>Почему</a:t>
            </a:r>
            <a:r>
              <a:rPr lang="en-US" altLang="en-US" sz="4000"/>
              <a:t>?</a:t>
            </a:r>
            <a:endParaRPr lang="zh-CN" altLang="zh-CN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55" name="Picture 103" descr="null">
            <a:extLst>
              <a:ext uri="{FF2B5EF4-FFF2-40B4-BE49-F238E27FC236}">
                <a16:creationId xmlns:a16="http://schemas.microsoft.com/office/drawing/2014/main" id="{24B784F8-E0D1-4AF5-B3C5-3889979E0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50" y="627063"/>
            <a:ext cx="9023350" cy="620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74" name="Rectangle 198">
            <a:extLst>
              <a:ext uri="{FF2B5EF4-FFF2-40B4-BE49-F238E27FC236}">
                <a16:creationId xmlns:a16="http://schemas.microsoft.com/office/drawing/2014/main" id="{2CB71F00-0225-4D4B-85FF-F35E0DEBB7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лишнее</a:t>
            </a:r>
            <a:r>
              <a:rPr lang="en-US" altLang="en-US" sz="4000"/>
              <a:t>? </a:t>
            </a:r>
            <a:r>
              <a:rPr lang="ru-RU" altLang="en-US" sz="4000"/>
              <a:t>Почему</a:t>
            </a:r>
            <a:r>
              <a:rPr lang="en-US" altLang="en-US" sz="4000"/>
              <a:t>?</a:t>
            </a:r>
            <a:endParaRPr lang="zh-CN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3" name="Picture 51">
            <a:extLst>
              <a:ext uri="{FF2B5EF4-FFF2-40B4-BE49-F238E27FC236}">
                <a16:creationId xmlns:a16="http://schemas.microsoft.com/office/drawing/2014/main" id="{78D6A2CD-14E7-4DA1-906E-40452C440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413" y="358775"/>
            <a:ext cx="9588501" cy="649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22" name="Rectangle 146">
            <a:extLst>
              <a:ext uri="{FF2B5EF4-FFF2-40B4-BE49-F238E27FC236}">
                <a16:creationId xmlns:a16="http://schemas.microsoft.com/office/drawing/2014/main" id="{DC1F9BD6-BACA-492A-BA29-45AD187A15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57" name="Picture 105" descr="null">
            <a:extLst>
              <a:ext uri="{FF2B5EF4-FFF2-40B4-BE49-F238E27FC236}">
                <a16:creationId xmlns:a16="http://schemas.microsoft.com/office/drawing/2014/main" id="{505FF751-7795-4996-BB9E-BD9EEB4C9D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50" y="627063"/>
            <a:ext cx="9023350" cy="620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76" name="Rectangle 200">
            <a:extLst>
              <a:ext uri="{FF2B5EF4-FFF2-40B4-BE49-F238E27FC236}">
                <a16:creationId xmlns:a16="http://schemas.microsoft.com/office/drawing/2014/main" id="{D7552824-C272-4757-BC1F-E29447C3AC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лишнее</a:t>
            </a:r>
            <a:r>
              <a:rPr lang="en-US" altLang="en-US" sz="4000"/>
              <a:t>? </a:t>
            </a:r>
            <a:r>
              <a:rPr lang="ru-RU" altLang="en-US" sz="4000"/>
              <a:t>Почему</a:t>
            </a:r>
            <a:r>
              <a:rPr lang="en-US" altLang="en-US" sz="4000"/>
              <a:t>?</a:t>
            </a:r>
            <a:endParaRPr lang="zh-CN" altLang="zh-CN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59" name="Picture 107" descr="null">
            <a:extLst>
              <a:ext uri="{FF2B5EF4-FFF2-40B4-BE49-F238E27FC236}">
                <a16:creationId xmlns:a16="http://schemas.microsoft.com/office/drawing/2014/main" id="{CFEC4EAE-B4A6-4ACA-864D-62915249C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50" y="627063"/>
            <a:ext cx="9023350" cy="620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78" name="Rectangle 202">
            <a:extLst>
              <a:ext uri="{FF2B5EF4-FFF2-40B4-BE49-F238E27FC236}">
                <a16:creationId xmlns:a16="http://schemas.microsoft.com/office/drawing/2014/main" id="{8C95184A-DC3D-403D-9502-ACA36ADF9B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Кто</a:t>
            </a:r>
            <a:r>
              <a:rPr lang="en-US" altLang="en-US" sz="4000"/>
              <a:t> </a:t>
            </a:r>
            <a:r>
              <a:rPr lang="ru-RU" altLang="en-US" sz="4000"/>
              <a:t>лишний</a:t>
            </a:r>
            <a:r>
              <a:rPr lang="en-US" altLang="en-US" sz="4000"/>
              <a:t>? </a:t>
            </a:r>
            <a:r>
              <a:rPr lang="ru-RU" altLang="en-US" sz="4000"/>
              <a:t>Почему</a:t>
            </a:r>
            <a:r>
              <a:rPr lang="en-US" altLang="en-US" sz="4000"/>
              <a:t>?</a:t>
            </a:r>
            <a:endParaRPr lang="zh-CN" altLang="zh-CN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61" name="Picture 109" descr="null">
            <a:extLst>
              <a:ext uri="{FF2B5EF4-FFF2-40B4-BE49-F238E27FC236}">
                <a16:creationId xmlns:a16="http://schemas.microsoft.com/office/drawing/2014/main" id="{58160EF9-2327-4489-A85F-7B5DD249B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50" y="627063"/>
            <a:ext cx="9023350" cy="620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80" name="Rectangle 204">
            <a:extLst>
              <a:ext uri="{FF2B5EF4-FFF2-40B4-BE49-F238E27FC236}">
                <a16:creationId xmlns:a16="http://schemas.microsoft.com/office/drawing/2014/main" id="{248B7040-6CE7-488C-BC8C-10EE237241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лишнее</a:t>
            </a:r>
            <a:r>
              <a:rPr lang="en-US" altLang="en-US" sz="4000"/>
              <a:t>? </a:t>
            </a:r>
            <a:r>
              <a:rPr lang="ru-RU" altLang="en-US" sz="4000"/>
              <a:t>Почему</a:t>
            </a:r>
            <a:r>
              <a:rPr lang="en-US" altLang="en-US" sz="4000"/>
              <a:t>?</a:t>
            </a:r>
            <a:endParaRPr lang="zh-CN" altLang="zh-CN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63" name="Picture 111" descr="null">
            <a:extLst>
              <a:ext uri="{FF2B5EF4-FFF2-40B4-BE49-F238E27FC236}">
                <a16:creationId xmlns:a16="http://schemas.microsoft.com/office/drawing/2014/main" id="{C9A7C531-E0FE-4984-AF60-F8BD6A7B4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50" y="150813"/>
            <a:ext cx="9715500" cy="667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82" name="Rectangle 206">
            <a:extLst>
              <a:ext uri="{FF2B5EF4-FFF2-40B4-BE49-F238E27FC236}">
                <a16:creationId xmlns:a16="http://schemas.microsoft.com/office/drawing/2014/main" id="{BA0DFFCC-5AEF-4702-A1CC-48A0E7868B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6163" y="352425"/>
            <a:ext cx="7050087" cy="627063"/>
          </a:xfrm>
          <a:solidFill>
            <a:srgbClr val="02A5E3"/>
          </a:solidFill>
          <a:ln/>
        </p:spPr>
        <p:txBody>
          <a:bodyPr anchor="b"/>
          <a:lstStyle/>
          <a:p>
            <a:r>
              <a:rPr lang="ru-RU" altLang="en-US" sz="4000"/>
              <a:t>Кто</a:t>
            </a:r>
            <a:r>
              <a:rPr lang="en-US" altLang="en-US" sz="4000"/>
              <a:t> </a:t>
            </a:r>
            <a:r>
              <a:rPr lang="ru-RU" altLang="en-US" sz="4000"/>
              <a:t>лишний</a:t>
            </a:r>
            <a:r>
              <a:rPr lang="en-US" altLang="en-US" sz="4000"/>
              <a:t>? </a:t>
            </a:r>
            <a:r>
              <a:rPr lang="ru-RU" altLang="en-US" sz="4000"/>
              <a:t>Почему</a:t>
            </a:r>
            <a:r>
              <a:rPr lang="en-US" altLang="en-US" sz="4000"/>
              <a:t>?</a:t>
            </a:r>
            <a:endParaRPr lang="zh-CN" altLang="zh-CN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65" name="Picture 113" descr="null">
            <a:extLst>
              <a:ext uri="{FF2B5EF4-FFF2-40B4-BE49-F238E27FC236}">
                <a16:creationId xmlns:a16="http://schemas.microsoft.com/office/drawing/2014/main" id="{2FFD6D6D-7FCA-4A22-B19F-AE9D2DE62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20263" cy="688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5" name="Picture 53" descr="null">
            <a:extLst>
              <a:ext uri="{FF2B5EF4-FFF2-40B4-BE49-F238E27FC236}">
                <a16:creationId xmlns:a16="http://schemas.microsoft.com/office/drawing/2014/main" id="{D01B8AB6-2DB5-477B-AA6B-43DCC7977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413" y="358775"/>
            <a:ext cx="9588501" cy="649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24" name="Rectangle 148">
            <a:extLst>
              <a:ext uri="{FF2B5EF4-FFF2-40B4-BE49-F238E27FC236}">
                <a16:creationId xmlns:a16="http://schemas.microsoft.com/office/drawing/2014/main" id="{67A3EAA7-921C-44A6-806F-19A8562616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7" name="Picture 55" descr="null">
            <a:extLst>
              <a:ext uri="{FF2B5EF4-FFF2-40B4-BE49-F238E27FC236}">
                <a16:creationId xmlns:a16="http://schemas.microsoft.com/office/drawing/2014/main" id="{D90F0E61-064E-4E0C-87C0-498616DBC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00" y="781050"/>
            <a:ext cx="9170988" cy="621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26" name="Rectangle 150">
            <a:extLst>
              <a:ext uri="{FF2B5EF4-FFF2-40B4-BE49-F238E27FC236}">
                <a16:creationId xmlns:a16="http://schemas.microsoft.com/office/drawing/2014/main" id="{D65977FD-4C12-474B-B405-7C613D2147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9" name="Picture 57" descr="null">
            <a:extLst>
              <a:ext uri="{FF2B5EF4-FFF2-40B4-BE49-F238E27FC236}">
                <a16:creationId xmlns:a16="http://schemas.microsoft.com/office/drawing/2014/main" id="{32FBCCD1-A91B-4E6D-B7F0-33300F7E8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5" y="511175"/>
            <a:ext cx="9191625" cy="634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28" name="Rectangle 152">
            <a:extLst>
              <a:ext uri="{FF2B5EF4-FFF2-40B4-BE49-F238E27FC236}">
                <a16:creationId xmlns:a16="http://schemas.microsoft.com/office/drawing/2014/main" id="{20154851-C70E-4574-AA12-73A8DF639E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Что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1" name="Picture 59" descr="null">
            <a:extLst>
              <a:ext uri="{FF2B5EF4-FFF2-40B4-BE49-F238E27FC236}">
                <a16:creationId xmlns:a16="http://schemas.microsoft.com/office/drawing/2014/main" id="{9C1C403E-2EF6-41B1-A019-F6422EFE1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5" y="511175"/>
            <a:ext cx="9191625" cy="634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30" name="Rectangle 154">
            <a:extLst>
              <a:ext uri="{FF2B5EF4-FFF2-40B4-BE49-F238E27FC236}">
                <a16:creationId xmlns:a16="http://schemas.microsoft.com/office/drawing/2014/main" id="{79325ADA-E057-46CA-A11C-CC6F3C16B1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Кто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3" name="Picture 61" descr="null">
            <a:extLst>
              <a:ext uri="{FF2B5EF4-FFF2-40B4-BE49-F238E27FC236}">
                <a16:creationId xmlns:a16="http://schemas.microsoft.com/office/drawing/2014/main" id="{026FF0FB-97D1-4B4E-8B32-F49668A0A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5" y="511175"/>
            <a:ext cx="9191625" cy="634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32" name="Rectangle 156">
            <a:extLst>
              <a:ext uri="{FF2B5EF4-FFF2-40B4-BE49-F238E27FC236}">
                <a16:creationId xmlns:a16="http://schemas.microsoft.com/office/drawing/2014/main" id="{238E7B20-157A-48DE-878C-B210EF448F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Кто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5" name="Picture 63" descr="null">
            <a:extLst>
              <a:ext uri="{FF2B5EF4-FFF2-40B4-BE49-F238E27FC236}">
                <a16:creationId xmlns:a16="http://schemas.microsoft.com/office/drawing/2014/main" id="{390E4CBA-4CBF-4C36-B5C2-078E7F97D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5" y="511175"/>
            <a:ext cx="9191625" cy="634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734" name="Rectangle 158">
            <a:extLst>
              <a:ext uri="{FF2B5EF4-FFF2-40B4-BE49-F238E27FC236}">
                <a16:creationId xmlns:a16="http://schemas.microsoft.com/office/drawing/2014/main" id="{79C4BB8D-79D2-4840-B141-D91C2FC073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5413" y="0"/>
            <a:ext cx="7050087" cy="627063"/>
          </a:xfrm>
          <a:solidFill>
            <a:srgbClr val="92D04F"/>
          </a:solidFill>
          <a:ln/>
        </p:spPr>
        <p:txBody>
          <a:bodyPr anchor="b"/>
          <a:lstStyle/>
          <a:p>
            <a:r>
              <a:rPr lang="ru-RU" altLang="en-US" sz="4000"/>
              <a:t>Кто</a:t>
            </a:r>
            <a:r>
              <a:rPr lang="en-US" altLang="en-US" sz="4000"/>
              <a:t> </a:t>
            </a:r>
            <a:r>
              <a:rPr lang="ru-RU" altLang="en-US" sz="4000"/>
              <a:t>это</a:t>
            </a:r>
            <a:r>
              <a:rPr lang="en-US" altLang="en-US" sz="4000"/>
              <a:t>? </a:t>
            </a:r>
            <a:r>
              <a:rPr lang="ru-RU" altLang="en-US" sz="4000"/>
              <a:t>Назови</a:t>
            </a:r>
            <a:r>
              <a:rPr lang="en-US" altLang="en-US" sz="4000"/>
              <a:t>.</a:t>
            </a:r>
            <a:endParaRPr lang="zh-CN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5">
      <a:dk1>
        <a:srgbClr val="56925A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默认设计模板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sym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sym typeface="Times New Roman" panose="02020603050405020304" pitchFamily="18" charset="0"/>
          </a:defRPr>
        </a:defPPr>
      </a:lstStyle>
    </a:lnDef>
  </a:objectDefaults>
  <a:extraClrSchemeLst>
    <a:extraClrScheme>
      <a:clrScheme name="默认设计模板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5">
      <a:dk1>
        <a:srgbClr val="56925A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默认设计模板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sym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sym typeface="Times New Roman" panose="02020603050405020304" pitchFamily="18" charset="0"/>
          </a:defRPr>
        </a:defPPr>
      </a:lstStyle>
    </a:lnDef>
  </a:objectDefaults>
  <a:extraClrSchemeLst>
    <a:extraClrScheme>
      <a:clrScheme name="默认设计模板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56925A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176</Words>
  <Application>Microsoft Office PowerPoint</Application>
  <DocSecurity>0</DocSecurity>
  <PresentationFormat>Экран (4:3)</PresentationFormat>
  <Paragraphs>35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34</vt:i4>
      </vt:variant>
    </vt:vector>
  </HeadingPairs>
  <TitlesOfParts>
    <vt:vector size="42" baseType="lpstr">
      <vt:lpstr>宋体</vt:lpstr>
      <vt:lpstr>Arial</vt:lpstr>
      <vt:lpstr>Calibri</vt:lpstr>
      <vt:lpstr>Calibri Light</vt:lpstr>
      <vt:lpstr>Times New Roman</vt:lpstr>
      <vt:lpstr>Wingdings</vt:lpstr>
      <vt:lpstr>默认设计模板</vt:lpstr>
      <vt:lpstr>默认设计模板</vt:lpstr>
      <vt:lpstr>Обобщающие понятия-  повторение</vt:lpstr>
      <vt:lpstr>Назови одним или двумя словами. Назови каждый предмет.</vt:lpstr>
      <vt:lpstr>Что это? Назови.</vt:lpstr>
      <vt:lpstr>Что это? Назови.</vt:lpstr>
      <vt:lpstr>Что это? Назови.</vt:lpstr>
      <vt:lpstr>Что это? Назови.</vt:lpstr>
      <vt:lpstr>Кто это? Назови.</vt:lpstr>
      <vt:lpstr>Кто это? Назови.</vt:lpstr>
      <vt:lpstr>Кто это? Назови.</vt:lpstr>
      <vt:lpstr>Кто это? Назови.</vt:lpstr>
      <vt:lpstr>Что это? Назови.</vt:lpstr>
      <vt:lpstr>Что это? Назови.</vt:lpstr>
      <vt:lpstr>Что это? Назови.</vt:lpstr>
      <vt:lpstr>Что это? Назови.</vt:lpstr>
      <vt:lpstr>Кто это? Назови.</vt:lpstr>
      <vt:lpstr>Что это? Назови.</vt:lpstr>
      <vt:lpstr>Что это? Назови.</vt:lpstr>
      <vt:lpstr>Что это? Назови.</vt:lpstr>
      <vt:lpstr>Что это? Назови.</vt:lpstr>
      <vt:lpstr>Что это? Назови.</vt:lpstr>
      <vt:lpstr>Что это? Назови.</vt:lpstr>
      <vt:lpstr>Что лишнее? Почему?</vt:lpstr>
      <vt:lpstr>Что лишнее? Почему?</vt:lpstr>
      <vt:lpstr>Что лишнее? Почему?</vt:lpstr>
      <vt:lpstr>Что лишнее? Почему?</vt:lpstr>
      <vt:lpstr>Кто лишний? Почему?</vt:lpstr>
      <vt:lpstr>Кто лишний? Почему?</vt:lpstr>
      <vt:lpstr>Кто лишний? Почему?</vt:lpstr>
      <vt:lpstr>Что лишнее? Почему?</vt:lpstr>
      <vt:lpstr>Что лишнее? Почему?</vt:lpstr>
      <vt:lpstr>Кто лишний? Почему?</vt:lpstr>
      <vt:lpstr>Что лишнее? Почему?</vt:lpstr>
      <vt:lpstr>Кто лишний? Почему?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2011-05-07T13:33:38Z</dcterms:created>
  <dcterms:modified xsi:type="dcterms:W3CDTF">2023-06-22T06:56:47Z</dcterms:modified>
</cp:coreProperties>
</file>