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3600" b="1" dirty="0" smtClean="0">
                <a:ea typeface="Calibri"/>
                <a:cs typeface="Times New Roman"/>
              </a:rPr>
              <a:t/>
            </a:r>
            <a:br>
              <a:rPr lang="ru-RU" sz="3600" b="1" dirty="0" smtClean="0">
                <a:ea typeface="Calibri"/>
                <a:cs typeface="Times New Roman"/>
              </a:rPr>
            </a:br>
            <a:r>
              <a:rPr lang="ru-RU" sz="4000" b="1" dirty="0" err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Мбоу</a:t>
            </a:r>
            <a:r>
              <a:rPr lang="ru-RU" sz="40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СОШ №1</a:t>
            </a:r>
            <a:r>
              <a:rPr lang="ru-RU" sz="16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Проект на тему «Города </a:t>
            </a:r>
            <a:r>
              <a:rPr lang="ru-RU" sz="3600" b="1" dirty="0" err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Росии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                                                           </a:t>
            </a:r>
            <a: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Выполнил ученик 2 </a:t>
            </a:r>
            <a:r>
              <a:rPr lang="ru-RU" sz="27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«А» класса</a:t>
            </a:r>
            <a: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b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         Ноздрин Никита</a:t>
            </a:r>
            <a: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Учитель: </a:t>
            </a:r>
            <a:r>
              <a:rPr lang="ru-RU" sz="2700" b="1" dirty="0" err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Тутова</a:t>
            </a:r>
            <a:r>
              <a:rPr lang="ru-RU" sz="27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Н. П.</a:t>
            </a:r>
            <a:r>
              <a:rPr lang="ru-RU" sz="27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1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0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Курск 2018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6" y="3243063"/>
            <a:ext cx="3935483" cy="2623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0382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15608" y="1836213"/>
            <a:ext cx="3384376" cy="1051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ea typeface="Calibri"/>
                <a:cs typeface="Times New Roman"/>
              </a:rPr>
              <a:t>Дата его основания 1566 г. </a:t>
            </a:r>
            <a:endParaRPr lang="ru-RU" sz="2800" b="1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8" y="620688"/>
            <a:ext cx="5220072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971600" y="4797152"/>
            <a:ext cx="7416824" cy="1180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ea typeface="Calibri"/>
                <a:cs typeface="Times New Roman"/>
              </a:rPr>
              <a:t>Крепость была построена по </a:t>
            </a:r>
            <a:r>
              <a:rPr lang="ru-RU" sz="2800" b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ea typeface="Calibri"/>
                <a:cs typeface="Times New Roman"/>
              </a:rPr>
              <a:t>приказу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ea typeface="Calibri"/>
                <a:cs typeface="Times New Roman"/>
              </a:rPr>
              <a:t>Ивана Грозного. </a:t>
            </a:r>
            <a:endParaRPr lang="ru-RU" sz="2800" b="1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02505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83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Расположение города Орла</a:t>
            </a:r>
            <a:endParaRPr lang="ru-RU" sz="3600" b="1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4464496" cy="3354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1345316"/>
            <a:ext cx="37444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Расположен город Орел на юге от Москвы. Рядом с Орловской областью расположены Калужская, Тульская, Курская, Брянская и Липецкая области . </a:t>
            </a:r>
            <a:endParaRPr lang="ru-RU" sz="2400" b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Орловская 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область – самая маленькая на территории России. Также она имеет самую маленькую численность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1226900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4278" y="4875375"/>
            <a:ext cx="7788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Символ города – огромный орел, распахнувший свои крылья – встречает жителей и гостей напротив главного входа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77686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682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Мбоу СОШ №1       Проект на тему «Города Росии»                                                                                                                                  Выполнил ученик 2 «А» класса:                                                                            Ноздрин Никита                                                                                       Учитель: Тутова Н. П.        Курск 2018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Мбоу СОШ №1       Проект на тему «Города Росии»                                                                                                                                                                   Выполнил ученик 2 «А» класса:                                                                                                  Ноздрин Никита                                                                                                                 Учитель: Тутова Н. П.        Курск 2018 </dc:title>
  <dc:creator>User</dc:creator>
  <cp:lastModifiedBy>User</cp:lastModifiedBy>
  <cp:revision>4</cp:revision>
  <dcterms:created xsi:type="dcterms:W3CDTF">2018-04-03T13:13:30Z</dcterms:created>
  <dcterms:modified xsi:type="dcterms:W3CDTF">2018-04-03T13:49:36Z</dcterms:modified>
</cp:coreProperties>
</file>