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-53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7B28EC9-1CA4-4EEE-A56A-C6C043B16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7DCD3F0-0B33-4646-A12E-B47909B53E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CA1076E-A7AC-4DCF-82BC-5C522AE9F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F4F7-FE49-4B3C-AF5A-0EBDF0D03B37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807F01A-79B9-4FE4-8140-8F79BF766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D2F1CEF-B855-4E31-A330-F014AB6D1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C247-60A5-4CD7-B84E-6220BE06827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2E4B9A28-5FEE-4010-8287-7EF5098749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0032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8F4E9E3-0CFE-4FC8-ACCD-BE4BD48B7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A84AF2F-854E-4F38-9009-41D48C8FC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73AA5DE-F30E-4384-A2D7-EB21F900B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F4F7-FE49-4B3C-AF5A-0EBDF0D03B37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A1ED75-9723-407F-83CC-ADCC384FA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08658D5-DC23-4F82-B69C-81773D764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C247-60A5-4CD7-B84E-6220BE0682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6760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04BBBDF-9820-4204-9A50-5836A6059B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BF960C0-C00A-4F51-B071-29956CD604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68268B-90FB-41DE-AA82-F65A3EEF0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F4F7-FE49-4B3C-AF5A-0EBDF0D03B37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3BE1655-059D-411B-B85A-8751C44BD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CC252F9-FB10-4C82-BCDF-E91FA22E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C247-60A5-4CD7-B84E-6220BE0682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021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A55ACF-B200-48C3-9E58-FCE177AB9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CE8E913-B3B0-488B-876C-25CE09D1D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7BFBA0D-16D6-4558-9E7F-353EF9218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F4F7-FE49-4B3C-AF5A-0EBDF0D03B37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BFFF245-4EEE-4358-AC27-23C5FF8B2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496D751-39E6-4AB2-8213-16AD4838F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C247-60A5-4CD7-B84E-6220BE0682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612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0B87592-49CF-49E9-814E-82A6463D4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082B7D4-E0B8-4A7C-BB9B-50DEB45A7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3BB1F59-9CFA-4BB6-8E28-7C65ECD6E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F4F7-FE49-4B3C-AF5A-0EBDF0D03B37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FCB7D91-46EF-4306-B964-A9618DCD1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CBB35EA-D63D-4A58-A6F2-B1E739F4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C247-60A5-4CD7-B84E-6220BE0682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2366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633BF1-2346-4F9D-BA11-3DC13A47A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CF4AF1F-1260-4208-87BC-A8591EA2C9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794A626-801A-41BD-A95C-877A1CA9F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4CC2F07-F1C4-415C-905C-EDCA3015D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F4F7-FE49-4B3C-AF5A-0EBDF0D03B37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E7DC4A9-EE00-4EC8-824C-CFC4CE7E5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850FC77-6DB7-4D5B-9E6A-86368CCAC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C247-60A5-4CD7-B84E-6220BE0682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0490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9DD23D-4984-430D-B895-2B23B8D71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C48B6B7-AC62-4E8B-9304-4452C2CBCA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0E6E0D6-DEA6-4592-A4DE-15362135FD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3D3F9B36-08F5-488A-9B03-C685A1D94B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00B3618-5205-413F-B3A3-036DFC0985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9BC3CF7B-24A9-4A47-99F1-4A3D348B2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F4F7-FE49-4B3C-AF5A-0EBDF0D03B37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4DEE9368-E2B0-4CBE-9C1A-E03AEDEDD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61D7F47-3D29-4921-9E00-E7BB68857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C247-60A5-4CD7-B84E-6220BE0682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5059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63093D-C300-479C-8734-CCBF8F8B3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F4B4F90F-8DDD-4ABF-93AC-6AC918AF3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F4F7-FE49-4B3C-AF5A-0EBDF0D03B37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D52B2C5-928F-4BF6-B294-1EBDBAD9B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7C82A0A-F100-4A62-B7BD-7E2B11A96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C247-60A5-4CD7-B84E-6220BE0682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4566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8E38B1C-BE3C-48AC-B9AE-55D290CD5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F4F7-FE49-4B3C-AF5A-0EBDF0D03B37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C46DDD3E-D237-4F80-8865-EC7C0D1A9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D497FF8B-4AC9-44BA-A309-B69CACBFB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C247-60A5-4CD7-B84E-6220BE0682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6994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8A18EF8-FEA3-4DD0-AD51-61B46458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4AA484A-F38A-4145-B57F-925BF7E31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00FEB0D-E2FC-41B8-8A80-6C411717C4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DE68248-6F3E-4FAB-A605-DF98AF254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F4F7-FE49-4B3C-AF5A-0EBDF0D03B37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9E75A5D-CF69-408A-8F7A-BA4F6371B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6B91B6E-02D4-4194-A758-7CDA4C7C7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C247-60A5-4CD7-B84E-6220BE0682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970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38EAB19-B8E9-4865-8AAE-F335CF472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855B057F-1834-4E00-9313-08212A9999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3ABF4A0-DA0F-4C77-9A32-A820B50DB8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F543C6D-2B59-4BC1-8FC2-CCDE38C8A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F4F7-FE49-4B3C-AF5A-0EBDF0D03B37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F194ADA-B580-4196-B347-CA675A20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F7E1E04-B4E0-4EAB-8F5B-F4C166DF7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C247-60A5-4CD7-B84E-6220BE0682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1563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D8EB7FA-FFF1-4DCF-8246-77E886DD0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2274250-6DD6-4934-BA20-815CCA4364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6A3546-1784-430D-A43A-BD987303F7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0F4F7-FE49-4B3C-AF5A-0EBDF0D03B37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D9BE767-5E55-42D5-BB23-0968FC3F55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A8DB02-12A1-4C79-BFD7-556AFA778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EC247-60A5-4CD7-B84E-6220BE06827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8E6BBFDD-BE92-4D87-8A8D-3155F10C725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3811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1D6D3C-2784-4D70-9D6F-CA32CC9E0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7286" y="2721684"/>
            <a:ext cx="8167773" cy="118334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Отчет о проделанной работе в младшей группе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785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3804" y="537883"/>
            <a:ext cx="10515600" cy="56175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Кроме того, принимали участие во всероссийском экологическом конкурсе «День Земли»</a:t>
            </a:r>
          </a:p>
          <a:p>
            <a:pPr marL="0" indent="0" algn="ctr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230404_0945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58493" y="1463040"/>
            <a:ext cx="2597972" cy="3463963"/>
          </a:xfrm>
          <a:prstGeom prst="rect">
            <a:avLst/>
          </a:prstGeom>
        </p:spPr>
      </p:pic>
      <p:pic>
        <p:nvPicPr>
          <p:cNvPr id="5" name="Рисунок 4" descr="IMG_20230404_0958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87750" y="1463042"/>
            <a:ext cx="2614108" cy="3485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9716" y="2302136"/>
            <a:ext cx="10515600" cy="303365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Воспитательно-образовательная работа в группе строится на основе создания специальной предметно-развивающей среды, перспективного и календарного планирования в соответствии с годовыми задачами детского сада. Учебно-воспитательный процесс строился по программе дошкольного образования «от рождения до школы» под ред. Н.Е.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Т.С. Комаровой, М.А. Васильевой».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5927" y="631526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течение года соблюдался режим дня, санитарно-гигиенические требования к пребыванию детей в ДОУ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IMG_20230503_0816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18180" y="1656679"/>
            <a:ext cx="2370941" cy="3161254"/>
          </a:xfrm>
          <a:prstGeom prst="rect">
            <a:avLst/>
          </a:prstGeom>
        </p:spPr>
      </p:pic>
      <p:pic>
        <p:nvPicPr>
          <p:cNvPr id="5" name="Рисунок 4" descr="IMG_20230503_081629_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47441" y="1635163"/>
            <a:ext cx="2413970" cy="3218626"/>
          </a:xfrm>
          <a:prstGeom prst="rect">
            <a:avLst/>
          </a:prstGeom>
        </p:spPr>
      </p:pic>
      <p:pic>
        <p:nvPicPr>
          <p:cNvPr id="7" name="Рисунок 6" descr="IMG_20230503_081634_HDR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708973" y="1613646"/>
            <a:ext cx="2428540" cy="3238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30504_12211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03479" y="1352138"/>
            <a:ext cx="2890924" cy="3854564"/>
          </a:xfrm>
        </p:spPr>
      </p:pic>
      <p:pic>
        <p:nvPicPr>
          <p:cNvPr id="5" name="Рисунок 4" descr="IMG_20230503_081813_HDR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55479" y="1366220"/>
            <a:ext cx="2880361" cy="3840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7125" y="236668"/>
            <a:ext cx="10515600" cy="5703627"/>
          </a:xfrm>
        </p:spPr>
        <p:txBody>
          <a:bodyPr/>
          <a:lstStyle/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Проводилась работа по сохранению и укреплению здоровья детей: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утренняя гимнастика;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занятия физкультурой;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проведение физкультминуток во время занятий;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дыхательная и корригирующая гимнастика после сна;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прогулка и игры на свежем воздухе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_20230503_0811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81097" y="2309311"/>
            <a:ext cx="2407022" cy="3209363"/>
          </a:xfrm>
          <a:prstGeom prst="rect">
            <a:avLst/>
          </a:prstGeom>
        </p:spPr>
      </p:pic>
      <p:pic>
        <p:nvPicPr>
          <p:cNvPr id="5" name="Рисунок 4" descr="IMG_20230505_101206_HDR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88368" y="3039393"/>
            <a:ext cx="2657363" cy="2963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3805" y="451821"/>
            <a:ext cx="10515600" cy="57358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нашей группе создана предметно-развивающая среда, включающая в себя все, что доступно непосредственному восприятию детей и использованию ими в практической деятельности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230413_160525_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80297" y="1932793"/>
            <a:ext cx="2697479" cy="3596638"/>
          </a:xfrm>
          <a:prstGeom prst="rect">
            <a:avLst/>
          </a:prstGeom>
        </p:spPr>
      </p:pic>
      <p:pic>
        <p:nvPicPr>
          <p:cNvPr id="5" name="Рисунок 4" descr="IMG_20230413_16052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24712" y="1911276"/>
            <a:ext cx="2721684" cy="3628912"/>
          </a:xfrm>
          <a:prstGeom prst="rect">
            <a:avLst/>
          </a:prstGeom>
        </p:spPr>
      </p:pic>
      <p:pic>
        <p:nvPicPr>
          <p:cNvPr id="6" name="Рисунок 5" descr="IMG_20230413_1605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622914" y="1936376"/>
            <a:ext cx="2694791" cy="3593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30413_16051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68941" y="1642980"/>
            <a:ext cx="2430744" cy="3240992"/>
          </a:xfrm>
        </p:spPr>
      </p:pic>
      <p:pic>
        <p:nvPicPr>
          <p:cNvPr id="5" name="Рисунок 4" descr="IMG_20230413_160515_HDR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51991" y="1710466"/>
            <a:ext cx="2388197" cy="3184262"/>
          </a:xfrm>
          <a:prstGeom prst="rect">
            <a:avLst/>
          </a:prstGeom>
        </p:spPr>
      </p:pic>
      <p:pic>
        <p:nvPicPr>
          <p:cNvPr id="6" name="Рисунок 5" descr="IMG_20230413_16052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41542" y="1699708"/>
            <a:ext cx="2428539" cy="3238051"/>
          </a:xfrm>
          <a:prstGeom prst="rect">
            <a:avLst/>
          </a:prstGeom>
        </p:spPr>
      </p:pic>
      <p:pic>
        <p:nvPicPr>
          <p:cNvPr id="7" name="Рисунок 6" descr="IMG_20230413_160523_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896575" y="1663851"/>
            <a:ext cx="2431227" cy="324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570155"/>
            <a:ext cx="10515600" cy="5606808"/>
          </a:xfrm>
        </p:spPr>
        <p:txBody>
          <a:bodyPr/>
          <a:lstStyle/>
          <a:p>
            <a:pPr marL="0" indent="0"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течение года проводилась ООД в соответствии с перспективным и календарным планом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_20230404_09035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08960" y="1414928"/>
            <a:ext cx="2657139" cy="3542851"/>
          </a:xfrm>
          <a:prstGeom prst="rect">
            <a:avLst/>
          </a:prstGeom>
        </p:spPr>
      </p:pic>
      <p:pic>
        <p:nvPicPr>
          <p:cNvPr id="5" name="Рисунок 4" descr="IMG_20230426_09224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6842" y="1399989"/>
            <a:ext cx="2661398" cy="3548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1532" y="344245"/>
            <a:ext cx="10515600" cy="58219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Наши дети принимали участие в конкурсах детского сада, а также в Международной олимпиаде для детей дошкольного возраста «Я-ВСЕЗНАЙКА!», «Я–ГРАММАТИК»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230505_1406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25694" y="1054249"/>
            <a:ext cx="3275859" cy="4556131"/>
          </a:xfrm>
          <a:prstGeom prst="rect">
            <a:avLst/>
          </a:prstGeom>
        </p:spPr>
      </p:pic>
      <p:pic>
        <p:nvPicPr>
          <p:cNvPr id="5" name="Рисунок 4" descr="20230505_1406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48414" y="1054248"/>
            <a:ext cx="3132965" cy="4572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184</Words>
  <Application>Microsoft Office PowerPoint</Application>
  <PresentationFormat>Произвольный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Отчет о проделанной работе в младшей группе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user</cp:lastModifiedBy>
  <cp:revision>14</cp:revision>
  <dcterms:created xsi:type="dcterms:W3CDTF">2021-06-25T08:45:10Z</dcterms:created>
  <dcterms:modified xsi:type="dcterms:W3CDTF">2023-06-27T22:19:34Z</dcterms:modified>
</cp:coreProperties>
</file>