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6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A6D88-64F3-4FE0-BDE8-DCE4D939F2A9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152B-6F45-4C0C-9048-F83BEE935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469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A6D88-64F3-4FE0-BDE8-DCE4D939F2A9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152B-6F45-4C0C-9048-F83BEE935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929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A6D88-64F3-4FE0-BDE8-DCE4D939F2A9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152B-6F45-4C0C-9048-F83BEE935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929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A6D88-64F3-4FE0-BDE8-DCE4D939F2A9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152B-6F45-4C0C-9048-F83BEE935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169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A6D88-64F3-4FE0-BDE8-DCE4D939F2A9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152B-6F45-4C0C-9048-F83BEE935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145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A6D88-64F3-4FE0-BDE8-DCE4D939F2A9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152B-6F45-4C0C-9048-F83BEE935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84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A6D88-64F3-4FE0-BDE8-DCE4D939F2A9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152B-6F45-4C0C-9048-F83BEE935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415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A6D88-64F3-4FE0-BDE8-DCE4D939F2A9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152B-6F45-4C0C-9048-F83BEE935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535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A6D88-64F3-4FE0-BDE8-DCE4D939F2A9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152B-6F45-4C0C-9048-F83BEE935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029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A6D88-64F3-4FE0-BDE8-DCE4D939F2A9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152B-6F45-4C0C-9048-F83BEE935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849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A6D88-64F3-4FE0-BDE8-DCE4D939F2A9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B152B-6F45-4C0C-9048-F83BEE935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447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A6D88-64F3-4FE0-BDE8-DCE4D939F2A9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B152B-6F45-4C0C-9048-F83BEE935B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6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0219" y="184727"/>
            <a:ext cx="11711708" cy="6673273"/>
          </a:xfrm>
        </p:spPr>
        <p:txBody>
          <a:bodyPr>
            <a:normAutofit/>
          </a:bodyPr>
          <a:lstStyle/>
          <a:p>
            <a:pPr algn="l"/>
            <a:r>
              <a:rPr lang="ru-RU" sz="3600" dirty="0" err="1" smtClean="0"/>
              <a:t>Ст</a:t>
            </a:r>
            <a:r>
              <a:rPr lang="ru-RU" sz="3600" dirty="0" smtClean="0"/>
              <a:t>..</a:t>
            </a:r>
            <a:r>
              <a:rPr lang="ru-RU" sz="3600" dirty="0" err="1" smtClean="0"/>
              <a:t>ит</a:t>
            </a:r>
            <a:r>
              <a:rPr lang="ru-RU" sz="3600" dirty="0" smtClean="0"/>
              <a:t> поз..</a:t>
            </a:r>
            <a:r>
              <a:rPr lang="ru-RU" sz="3600" dirty="0" err="1" smtClean="0"/>
              <a:t>няя</a:t>
            </a:r>
            <a:r>
              <a:rPr lang="ru-RU" sz="3600" dirty="0" smtClean="0"/>
              <a:t> ос..</a:t>
            </a:r>
            <a:r>
              <a:rPr lang="ru-RU" sz="3600" dirty="0" err="1" smtClean="0"/>
              <a:t>нь</a:t>
            </a:r>
            <a:r>
              <a:rPr lang="ru-RU" sz="3600" dirty="0" smtClean="0"/>
              <a:t> в со..</a:t>
            </a:r>
            <a:r>
              <a:rPr lang="ru-RU" sz="3600" dirty="0" err="1" smtClean="0"/>
              <a:t>нце</a:t>
            </a:r>
            <a:r>
              <a:rPr lang="ru-RU" sz="3600" dirty="0" smtClean="0"/>
              <a:t> и туманах. </a:t>
            </a:r>
            <a:r>
              <a:rPr lang="ru-RU" sz="3600" dirty="0" err="1" smtClean="0"/>
              <a:t>Скво</a:t>
            </a:r>
            <a:r>
              <a:rPr lang="ru-RU" sz="3600" dirty="0" smtClean="0"/>
              <a:t>(з/с)ь </a:t>
            </a:r>
            <a:r>
              <a:rPr lang="ru-RU" sz="3600" dirty="0" err="1" smtClean="0"/>
              <a:t>обл</a:t>
            </a:r>
            <a:r>
              <a:rPr lang="ru-RU" sz="3600" dirty="0" smtClean="0"/>
              <a:t>..</a:t>
            </a:r>
            <a:r>
              <a:rPr lang="ru-RU" sz="3600" dirty="0" err="1" smtClean="0"/>
              <a:t>тевшие</a:t>
            </a:r>
            <a:r>
              <a:rPr lang="ru-RU" sz="3600" dirty="0" smtClean="0"/>
              <a:t> л..</a:t>
            </a:r>
            <a:r>
              <a:rPr lang="ru-RU" sz="3600" dirty="0" err="1" smtClean="0"/>
              <a:t>са</a:t>
            </a:r>
            <a:r>
              <a:rPr lang="ru-RU" sz="3600" dirty="0" smtClean="0"/>
              <a:t> </a:t>
            </a:r>
            <a:r>
              <a:rPr lang="ru-RU" sz="3600" dirty="0" err="1" smtClean="0"/>
              <a:t>виднеют</a:t>
            </a:r>
            <a:r>
              <a:rPr lang="ru-RU" sz="3600" dirty="0" smtClean="0"/>
              <a:t>..</a:t>
            </a:r>
            <a:r>
              <a:rPr lang="ru-RU" sz="3600" dirty="0" err="1" smtClean="0"/>
              <a:t>ся</a:t>
            </a:r>
            <a:r>
              <a:rPr lang="ru-RU" sz="3600" dirty="0" smtClean="0"/>
              <a:t> </a:t>
            </a:r>
            <a:r>
              <a:rPr lang="ru-RU" sz="3600" dirty="0" err="1" smtClean="0"/>
              <a:t>далёк..е</a:t>
            </a:r>
            <a:r>
              <a:rPr lang="ru-RU" sz="3600" dirty="0" smtClean="0"/>
              <a:t> </a:t>
            </a:r>
            <a:r>
              <a:rPr lang="ru-RU" sz="3600" dirty="0" err="1" smtClean="0"/>
              <a:t>обл</a:t>
            </a:r>
            <a:r>
              <a:rPr lang="ru-RU" sz="3600" dirty="0" smtClean="0"/>
              <a:t>..ка и </a:t>
            </a:r>
            <a:r>
              <a:rPr lang="ru-RU" sz="3600" dirty="0" err="1" smtClean="0"/>
              <a:t>син</a:t>
            </a:r>
            <a:r>
              <a:rPr lang="ru-RU" sz="3600" dirty="0" smtClean="0"/>
              <a:t>..й густой воздух. По н..</a:t>
            </a:r>
            <a:r>
              <a:rPr lang="ru-RU" sz="3600" dirty="0" err="1" smtClean="0"/>
              <a:t>чам</a:t>
            </a:r>
            <a:r>
              <a:rPr lang="ru-RU" sz="3600" dirty="0" smtClean="0"/>
              <a:t> в </a:t>
            </a:r>
            <a:r>
              <a:rPr lang="ru-RU" sz="3600" dirty="0" err="1" smtClean="0"/>
              <a:t>зар</a:t>
            </a:r>
            <a:r>
              <a:rPr lang="ru-RU" sz="3600" dirty="0" smtClean="0"/>
              <a:t>..</a:t>
            </a:r>
            <a:r>
              <a:rPr lang="ru-RU" sz="3600" dirty="0" err="1" smtClean="0"/>
              <a:t>слях</a:t>
            </a:r>
            <a:r>
              <a:rPr lang="ru-RU" sz="3600" dirty="0" smtClean="0"/>
              <a:t> </a:t>
            </a:r>
            <a:r>
              <a:rPr lang="ru-RU" sz="3600" dirty="0" err="1" smtClean="0"/>
              <a:t>вокру</a:t>
            </a:r>
            <a:r>
              <a:rPr lang="ru-RU" sz="3600" dirty="0" smtClean="0"/>
              <a:t>(г/к)(</a:t>
            </a:r>
            <a:r>
              <a:rPr lang="ru-RU" sz="3600" dirty="0" smtClean="0">
                <a:solidFill>
                  <a:srgbClr val="FF0000"/>
                </a:solidFill>
              </a:rPr>
              <a:t>1</a:t>
            </a:r>
            <a:r>
              <a:rPr lang="ru-RU" sz="3600" dirty="0" smtClean="0"/>
              <a:t>) нас шевелились </a:t>
            </a:r>
            <a:r>
              <a:rPr lang="ru-RU" sz="3600" dirty="0" err="1" smtClean="0"/>
              <a:t>др..жали</a:t>
            </a:r>
            <a:r>
              <a:rPr lang="ru-RU" sz="3600" dirty="0" smtClean="0"/>
              <a:t> ни(з/с)кие звёзды. </a:t>
            </a:r>
          </a:p>
          <a:p>
            <a:pPr algn="l"/>
            <a:r>
              <a:rPr lang="ru-RU" sz="3600" dirty="0" smtClean="0"/>
              <a:t>У нас на </a:t>
            </a:r>
            <a:r>
              <a:rPr lang="ru-RU" sz="3600" dirty="0" err="1" smtClean="0"/>
              <a:t>стоянк</a:t>
            </a:r>
            <a:r>
              <a:rPr lang="ru-RU" sz="3600" dirty="0" smtClean="0"/>
              <a:t>.. горел костёр. Мы жгли его весь день и </a:t>
            </a:r>
            <a:r>
              <a:rPr lang="ru-RU" sz="3600" dirty="0" err="1" smtClean="0"/>
              <a:t>ноч</a:t>
            </a:r>
            <a:r>
              <a:rPr lang="ru-RU" sz="3600" dirty="0" smtClean="0"/>
              <a:t>.. напролёт, чтобы </a:t>
            </a:r>
            <a:r>
              <a:rPr lang="ru-RU" sz="3600" dirty="0" err="1" smtClean="0"/>
              <a:t>отг</a:t>
            </a:r>
            <a:r>
              <a:rPr lang="ru-RU" sz="3600" dirty="0" smtClean="0"/>
              <a:t>..</a:t>
            </a:r>
            <a:r>
              <a:rPr lang="ru-RU" sz="3600" dirty="0" err="1" smtClean="0"/>
              <a:t>нять</a:t>
            </a:r>
            <a:r>
              <a:rPr lang="ru-RU" sz="3600" dirty="0" smtClean="0"/>
              <a:t> в..</a:t>
            </a:r>
            <a:r>
              <a:rPr lang="ru-RU" sz="3600" dirty="0" err="1" smtClean="0"/>
              <a:t>лков</a:t>
            </a:r>
            <a:r>
              <a:rPr lang="ru-RU" sz="3600" dirty="0" smtClean="0"/>
              <a:t>. Волки тихо выли по </a:t>
            </a:r>
            <a:r>
              <a:rPr lang="ru-RU" sz="3600" dirty="0" err="1" smtClean="0"/>
              <a:t>дальн</a:t>
            </a:r>
            <a:r>
              <a:rPr lang="ru-RU" sz="3600" dirty="0" smtClean="0"/>
              <a:t>..м(</a:t>
            </a:r>
            <a:r>
              <a:rPr lang="ru-RU" sz="3600" dirty="0" smtClean="0">
                <a:solidFill>
                  <a:srgbClr val="FF0000"/>
                </a:solidFill>
              </a:rPr>
              <a:t>3</a:t>
            </a:r>
            <a:r>
              <a:rPr lang="ru-RU" sz="3600" dirty="0" smtClean="0"/>
              <a:t>) </a:t>
            </a:r>
            <a:r>
              <a:rPr lang="ru-RU" sz="3600" dirty="0" err="1" smtClean="0"/>
              <a:t>б..р..гам</a:t>
            </a:r>
            <a:r>
              <a:rPr lang="ru-RU" sz="3600" dirty="0" smtClean="0"/>
              <a:t> </a:t>
            </a:r>
            <a:r>
              <a:rPr lang="ru-RU" sz="3600" dirty="0" err="1" smtClean="0"/>
              <a:t>оз</a:t>
            </a:r>
            <a:r>
              <a:rPr lang="ru-RU" sz="3600" dirty="0" smtClean="0"/>
              <a:t>..</a:t>
            </a:r>
            <a:r>
              <a:rPr lang="ru-RU" sz="3600" dirty="0" err="1" smtClean="0"/>
              <a:t>ра</a:t>
            </a:r>
            <a:r>
              <a:rPr lang="ru-RU" sz="3600" dirty="0" smtClean="0"/>
              <a:t>. Их </a:t>
            </a:r>
            <a:r>
              <a:rPr lang="ru-RU" sz="3600" dirty="0" err="1" smtClean="0"/>
              <a:t>бе</a:t>
            </a:r>
            <a:r>
              <a:rPr lang="ru-RU" sz="3600" dirty="0" smtClean="0"/>
              <a:t>(з/с)покоили дым костра и в..</a:t>
            </a:r>
            <a:r>
              <a:rPr lang="ru-RU" sz="3600" dirty="0" err="1" smtClean="0"/>
              <a:t>сёлые</a:t>
            </a:r>
            <a:r>
              <a:rPr lang="ru-RU" sz="3600" dirty="0" smtClean="0"/>
              <a:t> ч..</a:t>
            </a:r>
            <a:r>
              <a:rPr lang="ru-RU" sz="3600" dirty="0" err="1" smtClean="0"/>
              <a:t>ловеческ</a:t>
            </a:r>
            <a:r>
              <a:rPr lang="ru-RU" sz="3600" dirty="0" smtClean="0"/>
              <a:t>..е крики. </a:t>
            </a:r>
          </a:p>
          <a:p>
            <a:pPr algn="l"/>
            <a:r>
              <a:rPr lang="ru-RU" sz="3600" dirty="0" smtClean="0"/>
              <a:t>Мы были уверены, что огонь </a:t>
            </a:r>
            <a:r>
              <a:rPr lang="ru-RU" sz="3600" dirty="0" err="1" smtClean="0"/>
              <a:t>отпугива</a:t>
            </a:r>
            <a:r>
              <a:rPr lang="ru-RU" sz="3600" dirty="0" smtClean="0"/>
              <a:t>..т(</a:t>
            </a:r>
            <a:r>
              <a:rPr lang="ru-RU" sz="3600" dirty="0" smtClean="0">
                <a:solidFill>
                  <a:srgbClr val="FF0000"/>
                </a:solidFill>
              </a:rPr>
              <a:t>2</a:t>
            </a:r>
            <a:r>
              <a:rPr lang="ru-RU" sz="3600" dirty="0" smtClean="0"/>
              <a:t>) </a:t>
            </a:r>
            <a:r>
              <a:rPr lang="ru-RU" sz="3600" dirty="0" err="1" smtClean="0"/>
              <a:t>зв</a:t>
            </a:r>
            <a:r>
              <a:rPr lang="ru-RU" sz="3600" dirty="0" smtClean="0"/>
              <a:t>..рей. Но однажды </a:t>
            </a:r>
            <a:r>
              <a:rPr lang="ru-RU" sz="3600" dirty="0" err="1" smtClean="0"/>
              <a:t>веч</a:t>
            </a:r>
            <a:r>
              <a:rPr lang="ru-RU" sz="3600" dirty="0" smtClean="0"/>
              <a:t>..ром в </a:t>
            </a:r>
            <a:r>
              <a:rPr lang="ru-RU" sz="3600" dirty="0" err="1" smtClean="0"/>
              <a:t>тр</a:t>
            </a:r>
            <a:r>
              <a:rPr lang="ru-RU" sz="3600" dirty="0" smtClean="0"/>
              <a:t>..</a:t>
            </a:r>
            <a:r>
              <a:rPr lang="ru-RU" sz="3600" dirty="0" err="1" smtClean="0"/>
              <a:t>ве</a:t>
            </a:r>
            <a:r>
              <a:rPr lang="ru-RU" sz="3600" dirty="0" smtClean="0"/>
              <a:t> у костра начал с..</a:t>
            </a:r>
            <a:r>
              <a:rPr lang="ru-RU" sz="3600" dirty="0" err="1" smtClean="0"/>
              <a:t>рдито</a:t>
            </a:r>
            <a:r>
              <a:rPr lang="ru-RU" sz="3600" dirty="0" smtClean="0"/>
              <a:t> сопеть </a:t>
            </a:r>
            <a:r>
              <a:rPr lang="ru-RU" sz="3600" dirty="0" err="1" smtClean="0"/>
              <a:t>неизвес</a:t>
            </a:r>
            <a:r>
              <a:rPr lang="ru-RU" sz="3600" dirty="0" smtClean="0"/>
              <a:t>..</a:t>
            </a:r>
            <a:r>
              <a:rPr lang="ru-RU" sz="3600" dirty="0" err="1" smtClean="0"/>
              <a:t>ный</a:t>
            </a:r>
            <a:r>
              <a:rPr lang="ru-RU" sz="3600" dirty="0" smtClean="0"/>
              <a:t> зверь. Его (не)было видно. Он озабоченно бегал </a:t>
            </a:r>
            <a:r>
              <a:rPr lang="ru-RU" sz="3600" dirty="0" err="1" smtClean="0"/>
              <a:t>вокру</a:t>
            </a:r>
            <a:r>
              <a:rPr lang="ru-RU" sz="3600" dirty="0" smtClean="0"/>
              <a:t>(г/к) нас фыркал и с..</a:t>
            </a:r>
            <a:r>
              <a:rPr lang="ru-RU" sz="3600" dirty="0" err="1" smtClean="0"/>
              <a:t>рдился</a:t>
            </a:r>
            <a:r>
              <a:rPr lang="ru-RU" sz="3600" dirty="0" smtClean="0"/>
              <a:t>.(</a:t>
            </a:r>
            <a:r>
              <a:rPr lang="ru-RU" sz="3600" dirty="0" smtClean="0">
                <a:solidFill>
                  <a:srgbClr val="FF0000"/>
                </a:solidFill>
              </a:rPr>
              <a:t>4)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120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345" y="387926"/>
            <a:ext cx="11591637" cy="60128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Над каждым словом напишите, какой частью речи оно выражено. Запишите, какие из известных частей речи отсутствуют в предложении. </a:t>
            </a:r>
          </a:p>
          <a:p>
            <a:pPr marL="0" indent="0">
              <a:buNone/>
            </a:pPr>
            <a:endParaRPr lang="ru-RU" sz="4400" dirty="0"/>
          </a:p>
          <a:p>
            <a:pPr marL="0" indent="0">
              <a:buNone/>
            </a:pPr>
            <a:r>
              <a:rPr lang="ru-RU" sz="4400" i="1" dirty="0" smtClean="0"/>
              <a:t>От лесного пожара овраги и опушка берёзовой рощи почернели. </a:t>
            </a:r>
            <a:endParaRPr lang="ru-RU" sz="4400" i="1" dirty="0"/>
          </a:p>
        </p:txBody>
      </p:sp>
    </p:spTree>
    <p:extLst>
      <p:ext uri="{BB962C8B-B14F-4D97-AF65-F5344CB8AC3E}">
        <p14:creationId xmlns:p14="http://schemas.microsoft.com/office/powerpoint/2010/main" val="102934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49382"/>
            <a:ext cx="12192000" cy="64746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/>
              <a:t>Выпишите предложение с прямой речью. (Знаки препинания не расставлены.) Расставьте необходимые знаки препинания. Составьте схему предложения. </a:t>
            </a:r>
          </a:p>
          <a:p>
            <a:pPr marL="0" indent="0">
              <a:buNone/>
            </a:pPr>
            <a:endParaRPr lang="ru-RU" sz="4000" i="1" dirty="0"/>
          </a:p>
          <a:p>
            <a:pPr marL="0" indent="0">
              <a:buNone/>
            </a:pPr>
            <a:r>
              <a:rPr lang="ru-RU" sz="4000" i="1" dirty="0" smtClean="0"/>
              <a:t>1.Незнайка говорил что сочинил несколько стихотворений </a:t>
            </a:r>
          </a:p>
          <a:p>
            <a:pPr marL="0" indent="0">
              <a:buNone/>
            </a:pPr>
            <a:r>
              <a:rPr lang="ru-RU" sz="4000" i="1" dirty="0" smtClean="0"/>
              <a:t>2. Прочти нам свои стихи попросили малыши </a:t>
            </a:r>
          </a:p>
          <a:p>
            <a:pPr marL="0" indent="0">
              <a:buNone/>
            </a:pPr>
            <a:r>
              <a:rPr lang="ru-RU" sz="4000" i="1" dirty="0" smtClean="0"/>
              <a:t>3. Однажды Незнайка попросил Цветика научить его писать стихи </a:t>
            </a:r>
          </a:p>
          <a:p>
            <a:pPr marL="0" indent="0">
              <a:buNone/>
            </a:pPr>
            <a:r>
              <a:rPr lang="ru-RU" sz="4000" i="1" dirty="0" smtClean="0"/>
              <a:t>4. Незнайка тебе не нужно писать стихи</a:t>
            </a:r>
            <a:r>
              <a:rPr lang="ru-RU" sz="4000" dirty="0" smtClean="0"/>
              <a:t>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84940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891" y="0"/>
            <a:ext cx="12210473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500" dirty="0" smtClean="0"/>
              <a:t>Выпишите предложение, в котором необходимо поставить запятую/запятые. (Знаки препинания внутри предложений не расставлены.) Напишите, на каком основании сделали свой выбор. </a:t>
            </a:r>
          </a:p>
          <a:p>
            <a:pPr marL="514350" indent="-514350">
              <a:buAutoNum type="arabicPeriod"/>
            </a:pPr>
            <a:r>
              <a:rPr lang="ru-RU" sz="3500" i="1" dirty="0" smtClean="0"/>
              <a:t>Настя часто читает младшей сестрёнке сказки перед сном. </a:t>
            </a:r>
          </a:p>
          <a:p>
            <a:pPr marL="514350" indent="-514350">
              <a:buAutoNum type="arabicPeriod"/>
            </a:pPr>
            <a:r>
              <a:rPr lang="ru-RU" sz="3500" i="1" dirty="0" smtClean="0"/>
              <a:t>Пусть Настя почитает сестрёнке волшебную сказку на ночь. </a:t>
            </a:r>
          </a:p>
          <a:p>
            <a:pPr marL="514350" indent="-514350">
              <a:buAutoNum type="arabicPeriod"/>
            </a:pPr>
            <a:r>
              <a:rPr lang="ru-RU" sz="3500" i="1" dirty="0" smtClean="0"/>
              <a:t>Почитай мне сегодня Настя книгу о приключениях Незнайки. </a:t>
            </a:r>
          </a:p>
          <a:p>
            <a:pPr marL="514350" indent="-514350">
              <a:buAutoNum type="arabicPeriod"/>
            </a:pPr>
            <a:r>
              <a:rPr lang="ru-RU" sz="3500" i="1" dirty="0" smtClean="0"/>
              <a:t>Сначала сестрёнка разложит книги большого формата с картинками.</a:t>
            </a:r>
            <a:endParaRPr lang="ru-RU" sz="3500" i="1" dirty="0"/>
          </a:p>
        </p:txBody>
      </p:sp>
    </p:spTree>
    <p:extLst>
      <p:ext uri="{BB962C8B-B14F-4D97-AF65-F5344CB8AC3E}">
        <p14:creationId xmlns:p14="http://schemas.microsoft.com/office/powerpoint/2010/main" val="3042620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963" y="147782"/>
            <a:ext cx="11767127" cy="65578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500" dirty="0" smtClean="0"/>
              <a:t>Выпишите предложение, в котором необходимо поставить запятую. (Знаки препинания внутри предложений не расставлены.) Напишите, на каком основании сделали свой выбор. </a:t>
            </a:r>
          </a:p>
          <a:p>
            <a:pPr marL="0" indent="0">
              <a:buNone/>
            </a:pPr>
            <a:endParaRPr lang="ru-RU" sz="3500" dirty="0" smtClean="0"/>
          </a:p>
          <a:p>
            <a:pPr marL="514350" indent="-514350">
              <a:buAutoNum type="arabicPeriod"/>
            </a:pPr>
            <a:r>
              <a:rPr lang="ru-RU" sz="3500" i="1" dirty="0" smtClean="0"/>
              <a:t>Дождинки сольются в крупные капли и скатятся с кустов на землю. </a:t>
            </a:r>
          </a:p>
          <a:p>
            <a:pPr marL="514350" indent="-514350">
              <a:buAutoNum type="arabicPeriod"/>
            </a:pPr>
            <a:r>
              <a:rPr lang="ru-RU" sz="3500" i="1" dirty="0" smtClean="0"/>
              <a:t>Бабочка запорхает над лугом и понесёт свою ношу муравей. </a:t>
            </a:r>
          </a:p>
          <a:p>
            <a:pPr marL="514350" indent="-514350">
              <a:buAutoNum type="arabicPeriod"/>
            </a:pPr>
            <a:r>
              <a:rPr lang="ru-RU" sz="3500" i="1" dirty="0" smtClean="0"/>
              <a:t>После летнего дождика луга и леса покрываются сочной зеленью. </a:t>
            </a:r>
          </a:p>
          <a:p>
            <a:pPr marL="514350" indent="-514350">
              <a:buAutoNum type="arabicPeriod"/>
            </a:pPr>
            <a:r>
              <a:rPr lang="ru-RU" sz="3500" i="1" dirty="0" smtClean="0"/>
              <a:t>Ласточки носятся над рекой и охотятся за мошками. </a:t>
            </a:r>
            <a:endParaRPr lang="ru-RU" sz="3500" i="1" dirty="0"/>
          </a:p>
        </p:txBody>
      </p:sp>
    </p:spTree>
    <p:extLst>
      <p:ext uri="{BB962C8B-B14F-4D97-AF65-F5344CB8AC3E}">
        <p14:creationId xmlns:p14="http://schemas.microsoft.com/office/powerpoint/2010/main" val="24256602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385</Words>
  <Application>Microsoft Office PowerPoint</Application>
  <PresentationFormat>Произвольный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Sergkaz</dc:creator>
  <cp:lastModifiedBy>Татьяна Казакова</cp:lastModifiedBy>
  <cp:revision>17</cp:revision>
  <dcterms:created xsi:type="dcterms:W3CDTF">2023-04-06T04:41:18Z</dcterms:created>
  <dcterms:modified xsi:type="dcterms:W3CDTF">2023-04-06T06:51:01Z</dcterms:modified>
</cp:coreProperties>
</file>