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  <p:sldId id="262" r:id="rId6"/>
    <p:sldId id="290" r:id="rId7"/>
    <p:sldId id="263" r:id="rId8"/>
    <p:sldId id="291" r:id="rId9"/>
    <p:sldId id="292" r:id="rId10"/>
    <p:sldId id="293" r:id="rId11"/>
    <p:sldId id="294" r:id="rId12"/>
    <p:sldId id="295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8936B6F-F87E-4C66-972C-3863DD09BDE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684583E-AB1F-43CD-8121-601E9CFB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69103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на тему: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«Хоккей»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h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772816"/>
            <a:ext cx="3903124" cy="333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836712"/>
            <a:ext cx="2406428" cy="689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dirty="0" err="1" smtClean="0">
                <a:latin typeface="Comic Sans MS" pitchFamily="66" charset="0"/>
              </a:rPr>
              <a:t>Ак</a:t>
            </a:r>
            <a:r>
              <a:rPr lang="ru-RU" sz="4800" dirty="0" smtClean="0">
                <a:latin typeface="Comic Sans MS" pitchFamily="66" charset="0"/>
              </a:rPr>
              <a:t> барс</a:t>
            </a:r>
          </a:p>
        </p:txBody>
      </p:sp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5936189" cy="4474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5054589" cy="689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dirty="0" smtClean="0">
                <a:latin typeface="Comic Sans MS" pitchFamily="66" charset="0"/>
              </a:rPr>
              <a:t>Омские ястребы</a:t>
            </a:r>
          </a:p>
        </p:txBody>
      </p:sp>
      <p:pic>
        <p:nvPicPr>
          <p:cNvPr id="3" name="Рисунок 2" descr="Рисунок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628800"/>
            <a:ext cx="4464496" cy="4501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48680"/>
            <a:ext cx="4572000" cy="15025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endParaRPr lang="ru-RU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r>
              <a:rPr lang="ru-RU" sz="4800" dirty="0" smtClean="0">
                <a:latin typeface="Comic Sans MS" pitchFamily="66" charset="0"/>
              </a:rPr>
              <a:t>Салават </a:t>
            </a:r>
            <a:r>
              <a:rPr lang="ru-RU" sz="4800" dirty="0" err="1" smtClean="0">
                <a:latin typeface="Comic Sans MS" pitchFamily="66" charset="0"/>
              </a:rPr>
              <a:t>Юлаев</a:t>
            </a:r>
            <a:endParaRPr lang="ru-RU" sz="4800" dirty="0" smtClean="0">
              <a:latin typeface="Comic Sans MS" pitchFamily="66" charset="0"/>
            </a:endParaRPr>
          </a:p>
        </p:txBody>
      </p:sp>
      <p:pic>
        <p:nvPicPr>
          <p:cNvPr id="3" name="Рисунок 2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276872"/>
            <a:ext cx="3966168" cy="3658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350871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Александр Овечкин</a:t>
            </a:r>
          </a:p>
          <a:p>
            <a:endParaRPr lang="ru-RU" sz="2800" dirty="0" smtClean="0">
              <a:latin typeface="Comic Sans MS" pitchFamily="66" charset="0"/>
            </a:endParaRPr>
          </a:p>
          <a:p>
            <a:r>
              <a:rPr lang="ru-RU" sz="2800" dirty="0" smtClean="0">
                <a:latin typeface="Comic Sans MS" pitchFamily="66" charset="0"/>
              </a:rPr>
              <a:t>Российский </a:t>
            </a:r>
          </a:p>
          <a:p>
            <a:r>
              <a:rPr lang="ru-RU" sz="2800" dirty="0" smtClean="0">
                <a:latin typeface="Comic Sans MS" pitchFamily="66" charset="0"/>
              </a:rPr>
              <a:t>профессиональный </a:t>
            </a:r>
          </a:p>
          <a:p>
            <a:r>
              <a:rPr lang="ru-RU" sz="2800" dirty="0" smtClean="0">
                <a:latin typeface="Comic Sans MS" pitchFamily="66" charset="0"/>
              </a:rPr>
              <a:t>хоккеист,</a:t>
            </a:r>
          </a:p>
          <a:p>
            <a:r>
              <a:rPr lang="ru-RU" sz="2800" dirty="0" smtClean="0">
                <a:latin typeface="Comic Sans MS" pitchFamily="66" charset="0"/>
              </a:rPr>
              <a:t> левый нападающий</a:t>
            </a:r>
          </a:p>
          <a:p>
            <a:r>
              <a:rPr lang="ru-RU" sz="2800" dirty="0" smtClean="0">
                <a:latin typeface="Comic Sans MS" pitchFamily="66" charset="0"/>
              </a:rPr>
              <a:t> клуба НХЛ «Вашингтон</a:t>
            </a:r>
          </a:p>
          <a:p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Кэпиталз</a:t>
            </a:r>
            <a:r>
              <a:rPr lang="ru-RU" sz="2800" dirty="0" smtClean="0">
                <a:latin typeface="Comic Sans MS" pitchFamily="66" charset="0"/>
              </a:rPr>
              <a:t>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3" name="Рисунок 2" descr="128283065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692696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502092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Олег </a:t>
            </a:r>
            <a:r>
              <a:rPr lang="ru-RU" sz="2400" dirty="0" err="1" smtClean="0">
                <a:latin typeface="Comic Sans MS" pitchFamily="66" charset="0"/>
              </a:rPr>
              <a:t>Твердовский</a:t>
            </a:r>
            <a:endParaRPr lang="ru-RU" sz="2400" dirty="0" smtClean="0">
              <a:latin typeface="Comic Sans MS" pitchFamily="66" charset="0"/>
            </a:endParaRP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Российский хоккеист, защитник,</a:t>
            </a:r>
          </a:p>
          <a:p>
            <a:r>
              <a:rPr lang="ru-RU" sz="2400" dirty="0" smtClean="0">
                <a:latin typeface="Comic Sans MS" pitchFamily="66" charset="0"/>
              </a:rPr>
              <a:t> игрок национальной </a:t>
            </a:r>
          </a:p>
          <a:p>
            <a:r>
              <a:rPr lang="ru-RU" sz="2400" dirty="0" smtClean="0">
                <a:latin typeface="Comic Sans MS" pitchFamily="66" charset="0"/>
              </a:rPr>
              <a:t>сборной России и клуба КХЛ 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836712"/>
            <a:ext cx="302433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2d3d35039cfd6150c680c49800055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501008"/>
            <a:ext cx="432676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47820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Иван </a:t>
            </a:r>
            <a:r>
              <a:rPr lang="ru-RU" sz="2400" dirty="0" err="1" smtClean="0">
                <a:latin typeface="Comic Sans MS" pitchFamily="66" charset="0"/>
              </a:rPr>
              <a:t>Трегубов</a:t>
            </a:r>
            <a:endParaRPr lang="ru-RU" sz="2400" dirty="0" smtClean="0">
              <a:latin typeface="Comic Sans MS" pitchFamily="66" charset="0"/>
            </a:endParaRP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Советский хоккеист, защитник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main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628800"/>
            <a:ext cx="3395081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gallery_643_1941_759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068960"/>
            <a:ext cx="496500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764704"/>
            <a:ext cx="537198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Павел Буре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Советский и российский хоккеист,</a:t>
            </a:r>
          </a:p>
          <a:p>
            <a:r>
              <a:rPr lang="ru-RU" sz="2400" dirty="0" smtClean="0">
                <a:latin typeface="Comic Sans MS" pitchFamily="66" charset="0"/>
              </a:rPr>
              <a:t> воспитанник </a:t>
            </a:r>
            <a:r>
              <a:rPr lang="ru-RU" sz="2400" dirty="0" err="1" smtClean="0">
                <a:latin typeface="Comic Sans MS" pitchFamily="66" charset="0"/>
              </a:rPr>
              <a:t>спортшколы</a:t>
            </a:r>
            <a:r>
              <a:rPr lang="ru-RU" sz="2400" dirty="0" smtClean="0">
                <a:latin typeface="Comic Sans MS" pitchFamily="66" charset="0"/>
              </a:rPr>
              <a:t> ЦСКА,</a:t>
            </a:r>
          </a:p>
          <a:p>
            <a:r>
              <a:rPr lang="ru-RU" sz="2400" dirty="0" smtClean="0">
                <a:latin typeface="Comic Sans MS" pitchFamily="66" charset="0"/>
              </a:rPr>
              <a:t> заслуженный мастер спорта СССР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133002186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930848" cy="3927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52492e65a12bb12d8812e5a8078e2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573016"/>
            <a:ext cx="370819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5720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400" dirty="0" smtClean="0">
                <a:latin typeface="Comic Sans MS" pitchFamily="66" charset="0"/>
              </a:rPr>
              <a:t>Павел </a:t>
            </a:r>
            <a:r>
              <a:rPr lang="ru-RU" sz="2400" dirty="0" err="1" smtClean="0">
                <a:latin typeface="Comic Sans MS" pitchFamily="66" charset="0"/>
              </a:rPr>
              <a:t>Дацюк</a:t>
            </a:r>
            <a:endParaRPr lang="ru-RU" sz="2400" dirty="0" smtClean="0">
              <a:latin typeface="Comic Sans MS" pitchFamily="66" charset="0"/>
            </a:endParaRP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Российский хоккеист, центральный нападающий, бронзовый призёр Олимпийских игр, чемпион мира (2012), серебряный и бронзовый призёр чемпионатов мира. Заслуженный мастер спорта России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main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60648"/>
            <a:ext cx="3864430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400" dirty="0" smtClean="0">
                <a:latin typeface="Comic Sans MS" pitchFamily="66" charset="0"/>
              </a:rPr>
              <a:t>Илья Ковальчук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российский профессиональный хоккеист, левый нападающий клуба НХЛ «Нью-Джерси </a:t>
            </a:r>
            <a:r>
              <a:rPr lang="ru-RU" sz="2400" dirty="0" err="1" smtClean="0">
                <a:latin typeface="Comic Sans MS" pitchFamily="66" charset="0"/>
              </a:rPr>
              <a:t>Девилз</a:t>
            </a:r>
            <a:r>
              <a:rPr lang="ru-RU" sz="2400" dirty="0" smtClean="0">
                <a:latin typeface="Comic Sans MS" pitchFamily="66" charset="0"/>
              </a:rPr>
              <a:t>».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main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76672"/>
            <a:ext cx="3456384" cy="444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6eacbdbb74e6bcd63a54ee18f7bc03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149080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400" dirty="0" smtClean="0">
                <a:latin typeface="Comic Sans MS" pitchFamily="66" charset="0"/>
              </a:rPr>
              <a:t>Никита Филатов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Профессиональный российский хоккеист. Амплуа — крайний нападающий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main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620688"/>
            <a:ext cx="3600400" cy="4629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x_453198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068960"/>
            <a:ext cx="4001087" cy="347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 smtClean="0">
                <a:latin typeface="Comic Sans MS" pitchFamily="66" charset="0"/>
              </a:rPr>
              <a:t>Хокке́й</a:t>
            </a:r>
            <a:r>
              <a:rPr lang="ru-RU" sz="2400" dirty="0" smtClean="0">
                <a:latin typeface="Comic Sans MS" pitchFamily="66" charset="0"/>
              </a:rPr>
              <a:t>  — вид спорта, в котором две команды стараются поразить твёрдым, круглым мячом или шайбой цель — ворота противника, используя клюшки. В каждой команде есть один вратарь, который защищает ворота своей команды.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4" name="Рисунок 3" descr="101133_b_vtoraja-jeto-pochti-pervaja_13200427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356992"/>
            <a:ext cx="5733315" cy="3321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580479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Анатолий Фирсов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Советский хоккеист, один </a:t>
            </a:r>
          </a:p>
          <a:p>
            <a:r>
              <a:rPr lang="ru-RU" sz="2400" dirty="0" smtClean="0">
                <a:latin typeface="Comic Sans MS" pitchFamily="66" charset="0"/>
              </a:rPr>
              <a:t>из лучших нападающих в </a:t>
            </a:r>
          </a:p>
          <a:p>
            <a:r>
              <a:rPr lang="ru-RU" sz="2400" dirty="0" smtClean="0">
                <a:latin typeface="Comic Sans MS" pitchFamily="66" charset="0"/>
              </a:rPr>
              <a:t>истории хоккея. Заслуженный мастер</a:t>
            </a:r>
          </a:p>
          <a:p>
            <a:r>
              <a:rPr lang="ru-RU" sz="2400" dirty="0" smtClean="0">
                <a:latin typeface="Comic Sans MS" pitchFamily="66" charset="0"/>
              </a:rPr>
              <a:t> спорта СССР (1964).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main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36912"/>
            <a:ext cx="3115050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bloggOrPage_083121302_1121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9" y="332656"/>
            <a:ext cx="305930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024" y="167335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>
                <a:latin typeface="Comic Sans MS" pitchFamily="66" charset="0"/>
              </a:rPr>
              <a:t>Вале́рий</a:t>
            </a: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b="1" dirty="0" err="1">
                <a:latin typeface="Comic Sans MS" pitchFamily="66" charset="0"/>
              </a:rPr>
              <a:t>Бори́сович</a:t>
            </a: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b="1" dirty="0" err="1">
                <a:latin typeface="Comic Sans MS" pitchFamily="66" charset="0"/>
              </a:rPr>
              <a:t>Харла́мов</a:t>
            </a:r>
            <a:r>
              <a:rPr lang="ru-RU" sz="2400" b="1" dirty="0">
                <a:latin typeface="Comic Sans MS" pitchFamily="66" charset="0"/>
              </a:rPr>
              <a:t> (выдающийся советский хоккеист, нападающий команды ЦСКА и сборной СССР (1969—1980), заслуженный мастер спорта СССР (1969). 2-кратный олимпийский чемпион (1972, 1976) и 8-кратный чемпион мира. Лучший хоккеист СССР (1972, 1973). Один из ведущих хоккеистов СССР 1970-х годов, получивший признание как в своей стране, так и за её пределами.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 descr="Харлам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764704"/>
            <a:ext cx="4225429" cy="5868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9240030" cy="32008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Играйте в хоккей и будьте здоровым!</a:t>
            </a:r>
          </a:p>
          <a:p>
            <a:pPr algn="ctr"/>
            <a:r>
              <a:rPr lang="ru-RU" sz="3200" dirty="0" smtClean="0">
                <a:latin typeface="Comic Sans MS" pitchFamily="66" charset="0"/>
              </a:rPr>
              <a:t>Но помните: </a:t>
            </a:r>
          </a:p>
          <a:p>
            <a:pPr algn="ctr"/>
            <a:r>
              <a:rPr lang="ru-RU" sz="6000" b="1" dirty="0" smtClean="0">
                <a:latin typeface="Comic Sans MS" pitchFamily="66" charset="0"/>
              </a:rPr>
              <a:t>«Трус не играет</a:t>
            </a:r>
          </a:p>
          <a:p>
            <a:pPr algn="ctr"/>
            <a:r>
              <a:rPr lang="ru-RU" sz="6000" b="1" dirty="0" smtClean="0">
                <a:latin typeface="Comic Sans MS" pitchFamily="66" charset="0"/>
              </a:rPr>
              <a:t> в хоккей!»</a:t>
            </a:r>
          </a:p>
          <a:p>
            <a:endParaRPr lang="ru-RU" dirty="0"/>
          </a:p>
        </p:txBody>
      </p:sp>
      <p:pic>
        <p:nvPicPr>
          <p:cNvPr id="4" name="Рисунок 3" descr="h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164975"/>
            <a:ext cx="4320480" cy="369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48013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внимание!!!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7529650se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492896"/>
            <a:ext cx="5410200" cy="368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16632"/>
            <a:ext cx="4572000" cy="188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Родиной хоккея с шайбой считается Канада.</a:t>
            </a:r>
          </a:p>
          <a:p>
            <a:pPr>
              <a:lnSpc>
                <a:spcPct val="8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После ее завоевания в 1763 году, хоккей начал свое распространение по миру.</a:t>
            </a:r>
          </a:p>
        </p:txBody>
      </p:sp>
      <p:pic>
        <p:nvPicPr>
          <p:cNvPr id="3" name="Рисунок 2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40952682_koroli-l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885520"/>
            <a:ext cx="5410956" cy="397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4572000" cy="39367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Такими темпами, уже 3 марта 1875 года в Монреале на катке «Виктория» был проведен первый хоккейный матч. </a:t>
            </a:r>
            <a:endParaRPr lang="en-US" sz="24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Каждая из команд состояла из девяти человек. Играли деревянной шайбой, а защитную экипировку позаимствовали из бейсбола. И именно тогда впервые на льду поставили хоккейные ворота.</a:t>
            </a:r>
          </a:p>
        </p:txBody>
      </p:sp>
      <p:pic>
        <p:nvPicPr>
          <p:cNvPr id="3" name="Рисунок 2" descr="gallery_643_1941_759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789040"/>
            <a:ext cx="4378112" cy="2920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60486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Comic Sans MS" pitchFamily="66" charset="0"/>
              </a:rPr>
              <a:t>На сегодняшний день существуют 2 профессиональные хоккейные лиги </a:t>
            </a: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Comic Sans MS" pitchFamily="66" charset="0"/>
              </a:rPr>
              <a:t> НХЛ (Национальная Хоккейная Лига) </a:t>
            </a: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Comic Sans MS" pitchFamily="66" charset="0"/>
              </a:rPr>
              <a:t> </a:t>
            </a:r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060848"/>
            <a:ext cx="3664283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844760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3608090"/>
            <a:ext cx="460851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692696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КХЛ (Континентальная Хоккейная Лига)</a:t>
            </a:r>
            <a:endParaRPr lang="ru-RU" dirty="0"/>
          </a:p>
        </p:txBody>
      </p:sp>
      <p:pic>
        <p:nvPicPr>
          <p:cNvPr id="3" name="Рисунок 2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844824"/>
            <a:ext cx="4248472" cy="4582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Известные хоккейные команды                 НХЛ и КХЛ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412776"/>
            <a:ext cx="4572000" cy="30962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dirty="0" smtClean="0">
                <a:latin typeface="Comic Sans MS" pitchFamily="66" charset="0"/>
              </a:rPr>
              <a:t>Динамо</a:t>
            </a: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</a:pPr>
            <a:endParaRPr lang="ru-RU" sz="2800" dirty="0" smtClean="0">
              <a:latin typeface="Comic Sans MS" pitchFamily="66" charset="0"/>
            </a:endParaRPr>
          </a:p>
        </p:txBody>
      </p:sp>
      <p:pic>
        <p:nvPicPr>
          <p:cNvPr id="4" name="Рисунок 3" descr="image155415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420888"/>
            <a:ext cx="5112568" cy="3093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00" y="620688"/>
            <a:ext cx="3480440" cy="689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dirty="0" smtClean="0">
                <a:latin typeface="Comic Sans MS" pitchFamily="66" charset="0"/>
              </a:rPr>
              <a:t>Локомотив</a:t>
            </a:r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340768"/>
            <a:ext cx="5112568" cy="508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92696"/>
            <a:ext cx="2808312" cy="689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dirty="0" smtClean="0">
                <a:latin typeface="Comic Sans MS" pitchFamily="66" charset="0"/>
              </a:rPr>
              <a:t>ЦСКА</a:t>
            </a:r>
          </a:p>
        </p:txBody>
      </p:sp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060848"/>
            <a:ext cx="6923055" cy="3925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E40059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91</TotalTime>
  <Words>220</Words>
  <Application>Microsoft Office PowerPoint</Application>
  <PresentationFormat>Экран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user</cp:lastModifiedBy>
  <cp:revision>14</cp:revision>
  <dcterms:created xsi:type="dcterms:W3CDTF">2014-01-27T16:49:27Z</dcterms:created>
  <dcterms:modified xsi:type="dcterms:W3CDTF">2016-03-15T15:18:41Z</dcterms:modified>
</cp:coreProperties>
</file>