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BB48-9A2C-48EC-9D44-C0BAAE4735BD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FECD2-7A59-4D88-8D63-9E748847018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BB48-9A2C-48EC-9D44-C0BAAE4735BD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FECD2-7A59-4D88-8D63-9E74884701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BB48-9A2C-48EC-9D44-C0BAAE4735BD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FECD2-7A59-4D88-8D63-9E74884701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BB48-9A2C-48EC-9D44-C0BAAE4735BD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FECD2-7A59-4D88-8D63-9E74884701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BB48-9A2C-48EC-9D44-C0BAAE4735BD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DDFECD2-7A59-4D88-8D63-9E748847018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BB48-9A2C-48EC-9D44-C0BAAE4735BD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FECD2-7A59-4D88-8D63-9E74884701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BB48-9A2C-48EC-9D44-C0BAAE4735BD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FECD2-7A59-4D88-8D63-9E74884701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BB48-9A2C-48EC-9D44-C0BAAE4735BD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FECD2-7A59-4D88-8D63-9E74884701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BB48-9A2C-48EC-9D44-C0BAAE4735BD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FECD2-7A59-4D88-8D63-9E74884701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BB48-9A2C-48EC-9D44-C0BAAE4735BD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FECD2-7A59-4D88-8D63-9E74884701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BB48-9A2C-48EC-9D44-C0BAAE4735BD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FECD2-7A59-4D88-8D63-9E74884701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A62BB48-9A2C-48EC-9D44-C0BAAE4735BD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DDFECD2-7A59-4D88-8D63-9E748847018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714356"/>
            <a:ext cx="8143932" cy="2357454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>Симфоническая сказка</a:t>
            </a:r>
            <a:br>
              <a:rPr lang="ru-RU" sz="5400" dirty="0" smtClean="0"/>
            </a:br>
            <a:r>
              <a:rPr lang="ru-RU" sz="5400" dirty="0" smtClean="0"/>
              <a:t>С.Прокофьева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214686"/>
            <a:ext cx="6400800" cy="17526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«Петя и волк»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714356"/>
            <a:ext cx="8229600" cy="1143000"/>
          </a:xfrm>
        </p:spPr>
        <p:txBody>
          <a:bodyPr/>
          <a:lstStyle/>
          <a:p>
            <a:r>
              <a:rPr lang="ru-RU" dirty="0" err="1" smtClean="0"/>
              <a:t>Волторн</a:t>
            </a:r>
            <a:endParaRPr lang="ru-RU" dirty="0"/>
          </a:p>
        </p:txBody>
      </p:sp>
      <p:pic>
        <p:nvPicPr>
          <p:cNvPr id="4" name="Содержимое 3" descr="валтор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549763"/>
            <a:ext cx="4714895" cy="5431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286380" y="2071678"/>
            <a:ext cx="36433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2400" dirty="0">
                <a:solidFill>
                  <a:schemeClr val="bg1"/>
                </a:solidFill>
              </a:rPr>
              <a:t>медный духовой музыкальный инструмент тенорового регистра.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143000"/>
          </a:xfrm>
        </p:spPr>
        <p:txBody>
          <a:bodyPr/>
          <a:lstStyle/>
          <a:p>
            <a:r>
              <a:rPr lang="ru-RU" dirty="0" smtClean="0"/>
              <a:t>Гобой </a:t>
            </a:r>
            <a:endParaRPr lang="ru-RU" dirty="0"/>
          </a:p>
        </p:txBody>
      </p:sp>
      <p:pic>
        <p:nvPicPr>
          <p:cNvPr id="4" name="Содержимое 3" descr="гобо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2214554"/>
            <a:ext cx="6153172" cy="4326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714480" y="128586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деревянный духовой язычковый музыкальный </a:t>
            </a:r>
            <a:r>
              <a:rPr lang="ru-RU" sz="2400" dirty="0" smtClean="0">
                <a:solidFill>
                  <a:schemeClr val="bg1"/>
                </a:solidFill>
              </a:rPr>
              <a:t>инструмент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ru-RU" dirty="0" smtClean="0"/>
              <a:t>Литавры</a:t>
            </a:r>
            <a:endParaRPr lang="ru-RU" dirty="0"/>
          </a:p>
        </p:txBody>
      </p:sp>
      <p:pic>
        <p:nvPicPr>
          <p:cNvPr id="4" name="Содержимое 3" descr="литавр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2250249"/>
            <a:ext cx="6143668" cy="4607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71472" y="107154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 </a:t>
            </a:r>
            <a:r>
              <a:rPr lang="ru-RU" sz="2400" dirty="0">
                <a:solidFill>
                  <a:schemeClr val="bg1"/>
                </a:solidFill>
              </a:rPr>
              <a:t>ударный музыкальный инструмент с определённой высотой звучания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Большой барабан</a:t>
            </a:r>
            <a:endParaRPr lang="ru-RU" dirty="0"/>
          </a:p>
        </p:txBody>
      </p:sp>
      <p:pic>
        <p:nvPicPr>
          <p:cNvPr id="4" name="Содержимое 3" descr="больш бараб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2285992"/>
            <a:ext cx="5876925" cy="4000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142976" y="1571612"/>
            <a:ext cx="65008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2400" dirty="0">
                <a:solidFill>
                  <a:schemeClr val="bg1"/>
                </a:solidFill>
              </a:rPr>
              <a:t>ударный музыкальный инструмент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Сергей Сергеевич Прокофьев (1891 - 1953)</a:t>
            </a:r>
            <a:endParaRPr lang="ru-RU" dirty="0"/>
          </a:p>
        </p:txBody>
      </p:sp>
      <p:pic>
        <p:nvPicPr>
          <p:cNvPr id="4" name="Содержимое 3" descr="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500174"/>
            <a:ext cx="7781006" cy="49893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Скрипка </a:t>
            </a:r>
            <a:endParaRPr lang="ru-RU" dirty="0"/>
          </a:p>
        </p:txBody>
      </p:sp>
      <p:pic>
        <p:nvPicPr>
          <p:cNvPr id="4" name="Содержимое 3" descr="скрип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2643182"/>
            <a:ext cx="6643734" cy="3739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85786" y="1428736"/>
            <a:ext cx="72152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Смычковый </a:t>
            </a:r>
            <a:r>
              <a:rPr lang="ru-RU" sz="2400" dirty="0">
                <a:solidFill>
                  <a:schemeClr val="bg1"/>
                </a:solidFill>
              </a:rPr>
              <a:t>струнный музыкальный инструмент высокого регистра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Альт </a:t>
            </a:r>
            <a:endParaRPr lang="ru-RU" dirty="0"/>
          </a:p>
        </p:txBody>
      </p:sp>
      <p:pic>
        <p:nvPicPr>
          <p:cNvPr id="4" name="Содержимое 3" descr="аль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500174"/>
            <a:ext cx="4783154" cy="4783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429256" y="1714488"/>
            <a:ext cx="33576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 </a:t>
            </a:r>
            <a:r>
              <a:rPr lang="ru-RU" sz="2400" dirty="0" smtClean="0">
                <a:solidFill>
                  <a:schemeClr val="bg1"/>
                </a:solidFill>
              </a:rPr>
              <a:t>Струнно-смычковый </a:t>
            </a:r>
            <a:r>
              <a:rPr lang="ru-RU" sz="2400" dirty="0">
                <a:solidFill>
                  <a:schemeClr val="bg1"/>
                </a:solidFill>
              </a:rPr>
              <a:t>музыкальный инструмент такого же устройства, что и скрипка, но несколько больших размеров, отчего звучит в более низком регистре.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Виолончель </a:t>
            </a:r>
            <a:endParaRPr lang="ru-RU" dirty="0"/>
          </a:p>
        </p:txBody>
      </p:sp>
      <p:pic>
        <p:nvPicPr>
          <p:cNvPr id="4" name="Содержимое 3" descr="виолончел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2643182"/>
            <a:ext cx="6284000" cy="3921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142976" y="1285860"/>
            <a:ext cx="71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Струнный </a:t>
            </a:r>
            <a:r>
              <a:rPr lang="ru-RU" sz="2400" dirty="0">
                <a:solidFill>
                  <a:schemeClr val="bg1"/>
                </a:solidFill>
              </a:rPr>
              <a:t>музыкальный инструмент басового и тенорового регистра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Контрабас </a:t>
            </a:r>
            <a:endParaRPr lang="ru-RU" dirty="0"/>
          </a:p>
        </p:txBody>
      </p:sp>
      <p:pic>
        <p:nvPicPr>
          <p:cNvPr id="4" name="Содержимое 3" descr="котрабас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285860"/>
            <a:ext cx="5191148" cy="5191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715008" y="1928802"/>
            <a:ext cx="30003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Струнный </a:t>
            </a:r>
            <a:r>
              <a:rPr lang="ru-RU" sz="2400" dirty="0">
                <a:solidFill>
                  <a:schemeClr val="bg1"/>
                </a:solidFill>
              </a:rPr>
              <a:t>смычковый музыкальный инструмент. Самый большой по размерам </a:t>
            </a:r>
            <a:r>
              <a:rPr lang="ru-RU" sz="2400" dirty="0" smtClean="0">
                <a:solidFill>
                  <a:schemeClr val="bg1"/>
                </a:solidFill>
              </a:rPr>
              <a:t>и </a:t>
            </a:r>
            <a:r>
              <a:rPr lang="ru-RU" sz="2400" dirty="0">
                <a:solidFill>
                  <a:schemeClr val="bg1"/>
                </a:solidFill>
              </a:rPr>
              <a:t>самый низкий по звучанию инструмент скрипичного семейства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28660" y="928670"/>
            <a:ext cx="5186370" cy="5604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Флейта</a:t>
            </a:r>
            <a:endParaRPr lang="ru-RU" dirty="0"/>
          </a:p>
        </p:txBody>
      </p:sp>
      <p:pic>
        <p:nvPicPr>
          <p:cNvPr id="4" name="Содержимое 3" descr="флейт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57686" y="500042"/>
            <a:ext cx="4065914" cy="6114157"/>
          </a:xfrm>
        </p:spPr>
      </p:pic>
      <p:sp>
        <p:nvSpPr>
          <p:cNvPr id="5" name="Прямоугольник 4"/>
          <p:cNvSpPr/>
          <p:nvPr/>
        </p:nvSpPr>
        <p:spPr>
          <a:xfrm>
            <a:off x="428596" y="192880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деревянный духовой музыкальный инструмент.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Кларнет</a:t>
            </a:r>
            <a:endParaRPr lang="ru-RU" dirty="0"/>
          </a:p>
        </p:txBody>
      </p:sp>
      <p:pic>
        <p:nvPicPr>
          <p:cNvPr id="4" name="Содержимое 3" descr="кларне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711267"/>
            <a:ext cx="6543703" cy="5146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214546" y="85723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язычковый деревянный духовой музыкальный инструмент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1357298"/>
            <a:ext cx="3686172" cy="5604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Фагот</a:t>
            </a:r>
            <a:endParaRPr lang="ru-RU" dirty="0"/>
          </a:p>
        </p:txBody>
      </p:sp>
      <p:pic>
        <p:nvPicPr>
          <p:cNvPr id="4" name="Содержимое 3" descr="фаго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96346"/>
            <a:ext cx="5013513" cy="6561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572132" y="2428868"/>
            <a:ext cx="30003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язычковый деревянный духовой музыкальный инструмент басового, тенорового и частично альтового регистра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75</TotalTime>
  <Words>84</Words>
  <Application>Microsoft Office PowerPoint</Application>
  <PresentationFormat>Экран (4:3)</PresentationFormat>
  <Paragraphs>25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Симфоническая сказка С.Прокофьева</vt:lpstr>
      <vt:lpstr>Сергей Сергеевич Прокофьев (1891 - 1953)</vt:lpstr>
      <vt:lpstr>Скрипка </vt:lpstr>
      <vt:lpstr>Альт </vt:lpstr>
      <vt:lpstr>Виолончель </vt:lpstr>
      <vt:lpstr>Контрабас </vt:lpstr>
      <vt:lpstr>Флейта</vt:lpstr>
      <vt:lpstr>Кларнет</vt:lpstr>
      <vt:lpstr>Фагот</vt:lpstr>
      <vt:lpstr>Волторн</vt:lpstr>
      <vt:lpstr>Гобой </vt:lpstr>
      <vt:lpstr>Литавры</vt:lpstr>
      <vt:lpstr>Большой барабан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Симфоническая сказка С.Прокофьева</dc:title>
  <dc:creator>PC</dc:creator>
  <cp:lastModifiedBy>User</cp:lastModifiedBy>
  <cp:revision>9</cp:revision>
  <dcterms:created xsi:type="dcterms:W3CDTF">2014-03-06T14:05:46Z</dcterms:created>
  <dcterms:modified xsi:type="dcterms:W3CDTF">2018-04-19T06:05:20Z</dcterms:modified>
</cp:coreProperties>
</file>