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8" r:id="rId5"/>
    <p:sldId id="267" r:id="rId6"/>
    <p:sldId id="257" r:id="rId7"/>
    <p:sldId id="265" r:id="rId8"/>
    <p:sldId id="266" r:id="rId9"/>
    <p:sldId id="262" r:id="rId10"/>
    <p:sldId id="259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0F86"/>
    <a:srgbClr val="BC14B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Викторина </a:t>
            </a:r>
            <a:b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</a:br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   </a:t>
            </a:r>
            <a:r>
              <a:rPr lang="ru-RU" sz="6000" b="1" dirty="0" smtClean="0">
                <a:solidFill>
                  <a:srgbClr val="8F0F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«Узнай и назови овощи»</a:t>
            </a:r>
            <a:endParaRPr lang="ru-RU" sz="6000" b="1" dirty="0">
              <a:solidFill>
                <a:srgbClr val="8F0F8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8" name="Picture 4" descr="https://i.goldvoice.club/cache/d2f/d2f164ef126029d9ea62fb6905bd0339_0x0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9888" y="3143248"/>
            <a:ext cx="6464111" cy="3516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«Узнай и назови овощи»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5984" y="428604"/>
            <a:ext cx="628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Не умеет он смеяться,</a:t>
            </a:r>
            <a:br>
              <a:rPr lang="ru-RU" sz="4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И не любит раздеваться.</a:t>
            </a:r>
            <a:br>
              <a:rPr lang="ru-RU" sz="4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Кто кафтан с него снимает,</a:t>
            </a:r>
            <a:br>
              <a:rPr lang="ru-RU" sz="4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Часто слёзы проливает.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050" name="Picture 2" descr="http://firsthealthgallery.com/wp-content/uploads/2015/08/luk.jpg"/>
          <p:cNvPicPr>
            <a:picLocks noChangeAspect="1" noChangeArrowheads="1"/>
          </p:cNvPicPr>
          <p:nvPr/>
        </p:nvPicPr>
        <p:blipFill>
          <a:blip r:embed="rId3"/>
          <a:srcRect r="1741" b="3822"/>
          <a:stretch>
            <a:fillRect/>
          </a:stretch>
        </p:blipFill>
        <p:spPr bwMode="auto">
          <a:xfrm>
            <a:off x="3500510" y="3000372"/>
            <a:ext cx="521489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642918"/>
            <a:ext cx="64294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Он лука брат, он тоже злой,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И он полезный нам сырой.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В его дольках ценный сок.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Как зовут его? ...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prostatit.guru/wp-content/uploads/2017/05/garlic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214686"/>
            <a:ext cx="4929222" cy="329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785794"/>
            <a:ext cx="628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Кругла, а не солнце,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Желта, а не масло,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 хвостиком, а не мышь. 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3554" name="Picture 2" descr="https://av.ru/product/hb0/ha5/88531289047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786058"/>
            <a:ext cx="4143404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142985"/>
            <a:ext cx="5143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3" y="3159892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428604"/>
            <a:ext cx="71437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В огороде он живет,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Овощ это, не зверёк.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Круглый, красненький сеньор,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Это спелый …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/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</a:br>
            <a:endParaRPr lang="ru-RU" sz="40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/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</a:br>
            <a:endParaRPr lang="ru-RU" sz="40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6626" name="Picture 2" descr="https://m.shape.ru/uploads/media/newsContent/0001/13/290ac7561de81c6872f0ee6933bde16a4ad4c8a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48000"/>
            <a:ext cx="38671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357166"/>
            <a:ext cx="6143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Летом – в огороде,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Свежие, зеленые,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А зимою – в бочке,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Крепкие, соленые.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hitagro.ru/wp-content/uploads/2012/12/%D0%A1%D0%B5%D0%BB%D0%B5%D0%BA%D1%86%D0%B8%D1%8F-%D0%BE%D0%B3%D1%83%D1%80%D1%86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928934"/>
            <a:ext cx="5361471" cy="3635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«Узнай и назови овощи»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5984" y="714356"/>
            <a:ext cx="6429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Вот соль тебе,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Вот хлеб и ложка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Сварилась к ужину …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www.vokrugsada.ru/wp-content/uploads/kartos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496"/>
            <a:ext cx="5000660" cy="3219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785795"/>
            <a:ext cx="57864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Сто одёжек –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И все –  без застежек.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s://netmorshin.ru/wp-content/uploads/2017/08/Kapus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357430"/>
            <a:ext cx="4857784" cy="3947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«Узнай и назови овощи»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857233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Расту в земле на грядке я </a:t>
            </a:r>
            <a:br>
              <a:rPr lang="ru-RU" sz="4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Красная, длинная, сладкая.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098" name="Picture 2" descr="https://ru3.anyfad.com/items/t1@eb93aa4e-ec5e-4173-8a45-b64d4dfd473a/Morkov--devica-v-temni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571744"/>
            <a:ext cx="5143536" cy="34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http://legkovmeste.ru/wp-content/uploads/2017/08/bolgarskiy-per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86124"/>
            <a:ext cx="5036111" cy="33590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642919"/>
            <a:ext cx="60722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Его добавляют,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В салаты, борщи,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Он сладкий и горький,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Как звать подскажи!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s://im0-tub-ru.yandex.net/i?id=fe5cb453b3197dcbc372ebddf0bfd8ae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496"/>
            <a:ext cx="4286280" cy="36433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642918"/>
            <a:ext cx="650085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Фиолетового цвета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Поспевает в конце лета.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Ни томат, ни кабачок-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Чуть изогнутый бочок.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785795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Над землей трава, 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Под землей бордовая голова. 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https://vkustorg.com/image/cache/catalog/ovoschi-griby/ekzoticheskie/113136-1000x1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51063"/>
            <a:ext cx="4606937" cy="460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116</Words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Викторина     «Узнай и назови овощи»</vt:lpstr>
      <vt:lpstr>     </vt:lpstr>
      <vt:lpstr>     </vt:lpstr>
      <vt:lpstr>Викторина «Узнай и назови овощи»</vt:lpstr>
      <vt:lpstr>     </vt:lpstr>
      <vt:lpstr>Викторина «Узнай и назови овощи»</vt:lpstr>
      <vt:lpstr>     </vt:lpstr>
      <vt:lpstr>     </vt:lpstr>
      <vt:lpstr>     </vt:lpstr>
      <vt:lpstr>Викторина «Узнай и назови овощи»</vt:lpstr>
      <vt:lpstr>     </vt:lpstr>
      <vt:lpstr>     </vt:lpstr>
      <vt:lpstr>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«Узнай и назови овощи»</dc:title>
  <dc:creator>Администратор</dc:creator>
  <cp:lastModifiedBy>DNA7 X86</cp:lastModifiedBy>
  <cp:revision>16</cp:revision>
  <dcterms:created xsi:type="dcterms:W3CDTF">2018-01-02T18:58:47Z</dcterms:created>
  <dcterms:modified xsi:type="dcterms:W3CDTF">2018-01-05T10:02:01Z</dcterms:modified>
</cp:coreProperties>
</file>