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47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6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46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71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33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518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240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473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54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1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52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09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50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89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26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3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1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E3191C9-D60E-4775-B3A1-9DCB45B1621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5DAEA8-51FA-4472-8A3E-C5A8E40C9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10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Adverbs. Degrees of comparison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Наречия. Степени сравнения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35607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46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adverb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0092" y="1729047"/>
            <a:ext cx="9601196" cy="112560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Часть речи, которая определяет глагол или прилагательное, добавляя ему дополнительное значение.</a:t>
            </a: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0092" y="2856810"/>
            <a:ext cx="9601196" cy="7469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b="1" u="sng" dirty="0" smtClean="0"/>
              <a:t>An adverb answers these questions:</a:t>
            </a:r>
            <a:endParaRPr lang="ru-RU" sz="36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84674" y="3427001"/>
            <a:ext cx="3672032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When? </a:t>
            </a:r>
          </a:p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Where? </a:t>
            </a:r>
          </a:p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How? </a:t>
            </a:r>
          </a:p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what extent?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881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7290262" cy="67914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u="sng" dirty="0" smtClean="0"/>
              <a:t>When (</a:t>
            </a:r>
            <a:r>
              <a:rPr lang="ru-RU" sz="2800" b="1" u="sng" dirty="0" smtClean="0"/>
              <a:t>когда?</a:t>
            </a:r>
            <a:r>
              <a:rPr lang="en-US" sz="2800" b="1" u="sng" dirty="0" smtClean="0"/>
              <a:t>)</a:t>
            </a:r>
            <a:r>
              <a:rPr lang="ru-RU" sz="2800" dirty="0" smtClean="0"/>
              <a:t>: </a:t>
            </a:r>
            <a:r>
              <a:rPr lang="en-US" sz="2800" dirty="0" smtClean="0"/>
              <a:t>soon (</a:t>
            </a:r>
            <a:r>
              <a:rPr lang="ru-RU" sz="2800" dirty="0" smtClean="0"/>
              <a:t>скоро</a:t>
            </a:r>
            <a:r>
              <a:rPr lang="en-US" sz="2800" dirty="0" smtClean="0"/>
              <a:t>)</a:t>
            </a:r>
            <a:r>
              <a:rPr lang="ru-RU" sz="2800" dirty="0" smtClean="0"/>
              <a:t>, </a:t>
            </a:r>
            <a:r>
              <a:rPr lang="en-US" sz="2800" dirty="0" smtClean="0"/>
              <a:t>now (</a:t>
            </a:r>
            <a:r>
              <a:rPr lang="ru-RU" sz="2800" dirty="0" smtClean="0"/>
              <a:t>сейчас</a:t>
            </a:r>
            <a:r>
              <a:rPr lang="en-US" sz="2800" dirty="0" smtClean="0"/>
              <a:t>)</a:t>
            </a:r>
            <a:r>
              <a:rPr lang="ru-RU" sz="2800" dirty="0" smtClean="0"/>
              <a:t>,</a:t>
            </a:r>
            <a:r>
              <a:rPr lang="en-US" sz="2800" dirty="0" smtClean="0"/>
              <a:t> then (</a:t>
            </a:r>
            <a:r>
              <a:rPr lang="ru-RU" sz="2800" dirty="0" smtClean="0"/>
              <a:t>тогда</a:t>
            </a:r>
            <a:r>
              <a:rPr lang="en-US" sz="2800" dirty="0" smtClean="0"/>
              <a:t>)</a:t>
            </a:r>
            <a:r>
              <a:rPr lang="ru-RU" sz="2800" dirty="0" smtClean="0"/>
              <a:t>, </a:t>
            </a:r>
            <a:r>
              <a:rPr lang="en-US" sz="2800" dirty="0" smtClean="0"/>
              <a:t>early </a:t>
            </a:r>
            <a:r>
              <a:rPr lang="ru-RU" sz="2800" dirty="0" smtClean="0"/>
              <a:t>(рано), </a:t>
            </a:r>
            <a:r>
              <a:rPr lang="en-US" sz="2800" dirty="0" smtClean="0"/>
              <a:t>late </a:t>
            </a:r>
            <a:r>
              <a:rPr lang="ru-RU" sz="2800" dirty="0" smtClean="0"/>
              <a:t>(поздно), </a:t>
            </a:r>
            <a:r>
              <a:rPr lang="en-US" sz="2800" dirty="0" smtClean="0"/>
              <a:t>today </a:t>
            </a:r>
            <a:r>
              <a:rPr lang="ru-RU" sz="2800" dirty="0" smtClean="0"/>
              <a:t>(сегодня), </a:t>
            </a:r>
            <a:r>
              <a:rPr lang="en-US" sz="2800" dirty="0" smtClean="0"/>
              <a:t>tomorrow </a:t>
            </a:r>
            <a:r>
              <a:rPr lang="ru-RU" sz="2800" dirty="0" smtClean="0"/>
              <a:t>(завтра), </a:t>
            </a:r>
            <a:r>
              <a:rPr lang="en-US" sz="2800" dirty="0" smtClean="0"/>
              <a:t>yesterday (</a:t>
            </a:r>
            <a:r>
              <a:rPr lang="ru-RU" sz="2800" dirty="0" smtClean="0"/>
              <a:t>вчера</a:t>
            </a:r>
            <a:r>
              <a:rPr lang="en-US" sz="2800" dirty="0" smtClean="0"/>
              <a:t>)</a:t>
            </a:r>
            <a:r>
              <a:rPr lang="ru-RU" sz="2800" dirty="0" smtClean="0"/>
              <a:t>, </a:t>
            </a:r>
            <a:r>
              <a:rPr lang="en-US" sz="2800" dirty="0" smtClean="0"/>
              <a:t>sometimes (</a:t>
            </a:r>
            <a:r>
              <a:rPr lang="ru-RU" sz="2800" dirty="0" smtClean="0"/>
              <a:t>иногда</a:t>
            </a:r>
            <a:r>
              <a:rPr lang="en-US" sz="2800" dirty="0" smtClean="0"/>
              <a:t>), etc.</a:t>
            </a:r>
          </a:p>
          <a:p>
            <a:r>
              <a:rPr lang="en-US" sz="2800" b="1" u="sng" dirty="0" smtClean="0"/>
              <a:t>Where (</a:t>
            </a:r>
            <a:r>
              <a:rPr lang="ru-RU" sz="2800" b="1" u="sng" dirty="0" smtClean="0"/>
              <a:t>где?</a:t>
            </a:r>
            <a:r>
              <a:rPr lang="en-US" sz="2800" b="1" u="sng" dirty="0" smtClean="0"/>
              <a:t>)</a:t>
            </a:r>
            <a:r>
              <a:rPr lang="ru-RU" sz="2800" dirty="0" smtClean="0"/>
              <a:t>: </a:t>
            </a:r>
            <a:r>
              <a:rPr lang="en-US" sz="2800" dirty="0" smtClean="0"/>
              <a:t>here (</a:t>
            </a:r>
            <a:r>
              <a:rPr lang="ru-RU" sz="2800" dirty="0" smtClean="0"/>
              <a:t>здесь</a:t>
            </a:r>
            <a:r>
              <a:rPr lang="en-US" sz="2800" dirty="0" smtClean="0"/>
              <a:t>), there</a:t>
            </a:r>
            <a:r>
              <a:rPr lang="ru-RU" sz="2800" dirty="0" smtClean="0"/>
              <a:t> (там)</a:t>
            </a:r>
            <a:r>
              <a:rPr lang="en-US" sz="2800" dirty="0" smtClean="0"/>
              <a:t>, everywhere</a:t>
            </a:r>
            <a:r>
              <a:rPr lang="ru-RU" sz="2800" dirty="0" smtClean="0"/>
              <a:t> (везде)</a:t>
            </a:r>
            <a:r>
              <a:rPr lang="en-US" sz="2800" dirty="0" smtClean="0"/>
              <a:t>, inside</a:t>
            </a:r>
            <a:r>
              <a:rPr lang="ru-RU" sz="2800" dirty="0" smtClean="0"/>
              <a:t> (внутри)</a:t>
            </a:r>
            <a:r>
              <a:rPr lang="en-US" sz="2800" dirty="0" smtClean="0"/>
              <a:t>, far</a:t>
            </a:r>
            <a:r>
              <a:rPr lang="ru-RU" sz="2800" dirty="0" smtClean="0"/>
              <a:t> (далеко)</a:t>
            </a:r>
            <a:r>
              <a:rPr lang="en-US" sz="2800" dirty="0" smtClean="0"/>
              <a:t>, near</a:t>
            </a:r>
            <a:r>
              <a:rPr lang="ru-RU" sz="2800" dirty="0" smtClean="0"/>
              <a:t> (рядом)</a:t>
            </a:r>
            <a:r>
              <a:rPr lang="en-US" sz="2800" dirty="0" smtClean="0"/>
              <a:t>, up</a:t>
            </a:r>
            <a:r>
              <a:rPr lang="ru-RU" sz="2800" dirty="0" smtClean="0"/>
              <a:t> (наверху), </a:t>
            </a:r>
            <a:r>
              <a:rPr lang="en-US" sz="2800" dirty="0" smtClean="0"/>
              <a:t>etc.</a:t>
            </a:r>
          </a:p>
          <a:p>
            <a:r>
              <a:rPr lang="en-US" sz="2800" b="1" u="sng" dirty="0" smtClean="0"/>
              <a:t>How (</a:t>
            </a:r>
            <a:r>
              <a:rPr lang="ru-RU" sz="2800" b="1" u="sng" dirty="0" smtClean="0"/>
              <a:t>Как?</a:t>
            </a:r>
            <a:r>
              <a:rPr lang="en-US" sz="2800" b="1" u="sng" dirty="0" smtClean="0"/>
              <a:t>)</a:t>
            </a:r>
            <a:r>
              <a:rPr lang="ru-RU" sz="2800" dirty="0" smtClean="0"/>
              <a:t>: </a:t>
            </a:r>
            <a:r>
              <a:rPr lang="en-US" sz="2800" dirty="0" smtClean="0"/>
              <a:t>well (</a:t>
            </a:r>
            <a:r>
              <a:rPr lang="ru-RU" sz="2800" dirty="0" smtClean="0"/>
              <a:t>хорошо</a:t>
            </a:r>
            <a:r>
              <a:rPr lang="en-US" sz="2800" dirty="0" smtClean="0"/>
              <a:t>), badly</a:t>
            </a:r>
            <a:r>
              <a:rPr lang="ru-RU" sz="2800" dirty="0" smtClean="0"/>
              <a:t> (плохо)</a:t>
            </a:r>
            <a:r>
              <a:rPr lang="en-US" sz="2800" dirty="0" smtClean="0"/>
              <a:t>, carefully</a:t>
            </a:r>
            <a:r>
              <a:rPr lang="ru-RU" sz="2800" dirty="0" smtClean="0"/>
              <a:t> (аккуратно)</a:t>
            </a:r>
            <a:r>
              <a:rPr lang="en-US" sz="2800" dirty="0" smtClean="0"/>
              <a:t>, loudly</a:t>
            </a:r>
            <a:r>
              <a:rPr lang="ru-RU" sz="2800" dirty="0" smtClean="0"/>
              <a:t> (громко)</a:t>
            </a:r>
            <a:r>
              <a:rPr lang="en-US" sz="2800" dirty="0" smtClean="0"/>
              <a:t>, easily</a:t>
            </a:r>
            <a:r>
              <a:rPr lang="ru-RU" sz="2800" dirty="0" smtClean="0"/>
              <a:t> (легко)</a:t>
            </a:r>
            <a:r>
              <a:rPr lang="en-US" sz="2800" dirty="0" smtClean="0"/>
              <a:t>, fast</a:t>
            </a:r>
            <a:r>
              <a:rPr lang="ru-RU" sz="2800" dirty="0" smtClean="0"/>
              <a:t> (быстро)</a:t>
            </a:r>
            <a:r>
              <a:rPr lang="en-US" sz="2800" dirty="0" smtClean="0"/>
              <a:t>, hard</a:t>
            </a:r>
            <a:r>
              <a:rPr lang="ru-RU" sz="2800" dirty="0" smtClean="0"/>
              <a:t> (тяжело), </a:t>
            </a:r>
            <a:r>
              <a:rPr lang="en-US" sz="2800" dirty="0" smtClean="0"/>
              <a:t>etc.</a:t>
            </a:r>
            <a:endParaRPr lang="ru-RU" sz="2800" dirty="0" smtClean="0"/>
          </a:p>
          <a:p>
            <a:r>
              <a:rPr lang="en-US" sz="2800" b="1" u="sng" dirty="0" smtClean="0"/>
              <a:t>To what extent</a:t>
            </a:r>
            <a:r>
              <a:rPr lang="ru-RU" sz="2800" b="1" u="sng" dirty="0" smtClean="0"/>
              <a:t> (в какой степени)</a:t>
            </a:r>
            <a:r>
              <a:rPr lang="ru-RU" sz="2800" dirty="0" smtClean="0"/>
              <a:t>:</a:t>
            </a:r>
            <a:r>
              <a:rPr lang="en-US" sz="2800" dirty="0" smtClean="0"/>
              <a:t> very (</a:t>
            </a:r>
            <a:r>
              <a:rPr lang="ru-RU" sz="2800" dirty="0" smtClean="0"/>
              <a:t>очень</a:t>
            </a:r>
            <a:r>
              <a:rPr lang="en-US" sz="2800" dirty="0" smtClean="0"/>
              <a:t>)</a:t>
            </a:r>
            <a:r>
              <a:rPr lang="ru-RU" sz="2800" dirty="0" smtClean="0"/>
              <a:t>, </a:t>
            </a:r>
            <a:r>
              <a:rPr lang="en-US" sz="2800" dirty="0" smtClean="0"/>
              <a:t>really (</a:t>
            </a:r>
            <a:r>
              <a:rPr lang="ru-RU" sz="2800" dirty="0" smtClean="0"/>
              <a:t>действительно</a:t>
            </a:r>
            <a:r>
              <a:rPr lang="en-US" sz="2800" dirty="0" smtClean="0"/>
              <a:t>), too</a:t>
            </a:r>
            <a:r>
              <a:rPr lang="ru-RU" sz="2800" dirty="0" smtClean="0"/>
              <a:t> (слишком)</a:t>
            </a:r>
            <a:r>
              <a:rPr lang="en-US" sz="2800" dirty="0" smtClean="0"/>
              <a:t>, terribly</a:t>
            </a:r>
            <a:r>
              <a:rPr lang="ru-RU" sz="2800" dirty="0" smtClean="0"/>
              <a:t> (ужасно)</a:t>
            </a:r>
            <a:r>
              <a:rPr lang="en-US" sz="2800" dirty="0" smtClean="0"/>
              <a:t>, rather</a:t>
            </a:r>
            <a:r>
              <a:rPr lang="ru-RU" sz="2800" dirty="0" smtClean="0"/>
              <a:t> (достаточно)</a:t>
            </a:r>
            <a:r>
              <a:rPr lang="en-US" sz="2800" dirty="0" smtClean="0"/>
              <a:t>, quite</a:t>
            </a:r>
            <a:r>
              <a:rPr lang="ru-RU" sz="2800" dirty="0" smtClean="0"/>
              <a:t> (довольно)</a:t>
            </a:r>
            <a:r>
              <a:rPr lang="en-US" sz="2800" dirty="0" smtClean="0"/>
              <a:t>, almost</a:t>
            </a:r>
            <a:r>
              <a:rPr lang="ru-RU" sz="2800" dirty="0" smtClean="0"/>
              <a:t> (почти)</a:t>
            </a:r>
            <a:r>
              <a:rPr lang="en-US" sz="2800" dirty="0" smtClean="0"/>
              <a:t>, etc.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423265" y="1301710"/>
            <a:ext cx="4768735" cy="45920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Peter acted </a:t>
            </a:r>
            <a:r>
              <a:rPr lang="en-US" sz="3200" b="1" dirty="0" smtClean="0"/>
              <a:t>bravely</a:t>
            </a:r>
            <a:r>
              <a:rPr lang="en-US" sz="3200" dirty="0" smtClean="0"/>
              <a:t>. (How?)</a:t>
            </a:r>
          </a:p>
          <a:p>
            <a:r>
              <a:rPr lang="en-US" sz="3200" dirty="0" smtClean="0"/>
              <a:t>John will arrive </a:t>
            </a:r>
            <a:r>
              <a:rPr lang="en-US" sz="3200" b="1" dirty="0" smtClean="0"/>
              <a:t>soon</a:t>
            </a:r>
            <a:r>
              <a:rPr lang="en-US" sz="3200" dirty="0" smtClean="0"/>
              <a:t>. (When?)</a:t>
            </a:r>
          </a:p>
          <a:p>
            <a:r>
              <a:rPr lang="en-US" sz="3200" dirty="0" smtClean="0"/>
              <a:t>Polly laughs </a:t>
            </a:r>
            <a:r>
              <a:rPr lang="en-US" sz="3200" b="1" dirty="0" smtClean="0"/>
              <a:t>everywhere</a:t>
            </a:r>
            <a:r>
              <a:rPr lang="en-US" sz="3200" dirty="0" smtClean="0"/>
              <a:t>. (Where?)</a:t>
            </a:r>
          </a:p>
          <a:p>
            <a:r>
              <a:rPr lang="en-US" sz="3200" dirty="0" smtClean="0"/>
              <a:t>The audience was </a:t>
            </a:r>
            <a:r>
              <a:rPr lang="en-US" sz="3200" b="1" dirty="0" smtClean="0"/>
              <a:t>very</a:t>
            </a:r>
            <a:r>
              <a:rPr lang="en-US" sz="3200" dirty="0" smtClean="0"/>
              <a:t> quiet (To what extent?)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822284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9505" y="157943"/>
            <a:ext cx="11920451" cy="663355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We quickly raised the flag.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That team always wins the basketball games.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Tom, sit here!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The dog growled angrily.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Molly saw that movie yesterday.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I sometimes forget my own telephone number.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We prefer to have tea inside.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Cats can walk silently.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Nervously, she tried to explain what had happened.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Anna interprets well.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8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образуем наречия?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6211" y="2584950"/>
            <a:ext cx="438912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Eas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-</a:t>
            </a:r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eas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ily</a:t>
            </a:r>
          </a:p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Happ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+ -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happ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ily</a:t>
            </a:r>
            <a:endParaRPr lang="ru-RU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730" y="2584949"/>
            <a:ext cx="4893425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Dry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-</a:t>
            </a:r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dr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ily/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dry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</a:p>
          <a:p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Sly + -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</a:t>
            </a:r>
            <a:r>
              <a:rPr lang="en-US" sz="36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</a:t>
            </a:r>
            <a:r>
              <a:rPr lang="en-US" sz="36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r>
              <a:rPr lang="en-U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/ sly</a:t>
            </a:r>
            <a:r>
              <a:rPr lang="en-US" sz="36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</a:p>
          <a:p>
            <a:r>
              <a:rPr lang="en-US" sz="3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Wry + -</a:t>
            </a:r>
            <a:r>
              <a:rPr lang="en-US" sz="360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wry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endParaRPr lang="ru-RU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7542" y="4416521"/>
            <a:ext cx="438912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-</a:t>
            </a:r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simp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</a:p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Tru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+ -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tru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endParaRPr lang="ru-RU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730" y="4638225"/>
            <a:ext cx="6281651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Beauti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ful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-</a:t>
            </a:r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beautifu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lly</a:t>
            </a:r>
          </a:p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Cheer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ful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+ -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cheerfu</a:t>
            </a:r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lly</a:t>
            </a:r>
            <a:endParaRPr lang="ru-RU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351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P. 64 ex. 32 – </a:t>
            </a:r>
            <a:r>
              <a:rPr lang="ru-RU" sz="4400" dirty="0" smtClean="0"/>
              <a:t>образовать наречия от прилагательных из рамочки, записать перевод. Составить 3 предложения с наречиями.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798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184</TotalTime>
  <Words>400</Words>
  <Application>Microsoft Office PowerPoint</Application>
  <PresentationFormat>Широкоэкранный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Adverbs. Degrees of comparison</vt:lpstr>
      <vt:lpstr>What is adverb?</vt:lpstr>
      <vt:lpstr>Презентация PowerPoint</vt:lpstr>
      <vt:lpstr>Презентация PowerPoint</vt:lpstr>
      <vt:lpstr>Как образуем наречия?</vt:lpstr>
      <vt:lpstr>Home task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Adverbs. Degrees of comparison</dc:title>
  <dc:creator>СашаЯна</dc:creator>
  <cp:lastModifiedBy>СашаЯна</cp:lastModifiedBy>
  <cp:revision>6</cp:revision>
  <dcterms:created xsi:type="dcterms:W3CDTF">2022-11-09T03:08:48Z</dcterms:created>
  <dcterms:modified xsi:type="dcterms:W3CDTF">2022-11-09T06:12:49Z</dcterms:modified>
</cp:coreProperties>
</file>