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67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39A31-4BA0-435E-9AD3-1C5ECD2C50A2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22DBF-2113-4595-A620-12AC8C5CA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583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39A31-4BA0-435E-9AD3-1C5ECD2C50A2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22DBF-2113-4595-A620-12AC8C5CA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543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39A31-4BA0-435E-9AD3-1C5ECD2C50A2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22DBF-2113-4595-A620-12AC8C5CA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46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39A31-4BA0-435E-9AD3-1C5ECD2C50A2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22DBF-2113-4595-A620-12AC8C5CA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445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39A31-4BA0-435E-9AD3-1C5ECD2C50A2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22DBF-2113-4595-A620-12AC8C5CA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088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39A31-4BA0-435E-9AD3-1C5ECD2C50A2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22DBF-2113-4595-A620-12AC8C5CA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40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39A31-4BA0-435E-9AD3-1C5ECD2C50A2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22DBF-2113-4595-A620-12AC8C5CA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757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39A31-4BA0-435E-9AD3-1C5ECD2C50A2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22DBF-2113-4595-A620-12AC8C5CA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31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39A31-4BA0-435E-9AD3-1C5ECD2C50A2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22DBF-2113-4595-A620-12AC8C5CA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672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39A31-4BA0-435E-9AD3-1C5ECD2C50A2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22DBF-2113-4595-A620-12AC8C5CA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76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39A31-4BA0-435E-9AD3-1C5ECD2C50A2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22DBF-2113-4595-A620-12AC8C5CA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13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39A31-4BA0-435E-9AD3-1C5ECD2C50A2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22DBF-2113-4595-A620-12AC8C5CA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32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2950" y="-1181100"/>
            <a:ext cx="10629900" cy="750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915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</dc:creator>
  <cp:lastModifiedBy>2</cp:lastModifiedBy>
  <cp:revision>22</cp:revision>
  <dcterms:created xsi:type="dcterms:W3CDTF">2023-04-19T06:26:27Z</dcterms:created>
  <dcterms:modified xsi:type="dcterms:W3CDTF">2023-06-29T08:51:59Z</dcterms:modified>
</cp:coreProperties>
</file>