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E7FC-2E26-40E9-BBF4-21246E2885F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3DF8-C47B-4693-86AF-ADACA7DC1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788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E7FC-2E26-40E9-BBF4-21246E2885F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3DF8-C47B-4693-86AF-ADACA7DC1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268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E7FC-2E26-40E9-BBF4-21246E2885F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3DF8-C47B-4693-86AF-ADACA7DC17C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9593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E7FC-2E26-40E9-BBF4-21246E2885F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3DF8-C47B-4693-86AF-ADACA7DC1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153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E7FC-2E26-40E9-BBF4-21246E2885F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3DF8-C47B-4693-86AF-ADACA7DC17C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5151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E7FC-2E26-40E9-BBF4-21246E2885F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3DF8-C47B-4693-86AF-ADACA7DC1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1717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E7FC-2E26-40E9-BBF4-21246E2885F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3DF8-C47B-4693-86AF-ADACA7DC1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0137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E7FC-2E26-40E9-BBF4-21246E2885F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3DF8-C47B-4693-86AF-ADACA7DC1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264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E7FC-2E26-40E9-BBF4-21246E2885F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3DF8-C47B-4693-86AF-ADACA7DC1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57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E7FC-2E26-40E9-BBF4-21246E2885F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3DF8-C47B-4693-86AF-ADACA7DC1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18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E7FC-2E26-40E9-BBF4-21246E2885F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3DF8-C47B-4693-86AF-ADACA7DC1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76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E7FC-2E26-40E9-BBF4-21246E2885F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3DF8-C47B-4693-86AF-ADACA7DC1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625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E7FC-2E26-40E9-BBF4-21246E2885F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3DF8-C47B-4693-86AF-ADACA7DC1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752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E7FC-2E26-40E9-BBF4-21246E2885F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3DF8-C47B-4693-86AF-ADACA7DC1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194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E7FC-2E26-40E9-BBF4-21246E2885F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3DF8-C47B-4693-86AF-ADACA7DC1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90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E7FC-2E26-40E9-BBF4-21246E2885F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3DF8-C47B-4693-86AF-ADACA7DC1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93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9E7FC-2E26-40E9-BBF4-21246E2885F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BD43DF8-C47B-4693-86AF-ADACA7DC1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522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Формирование функциональной грамотности на уроках английского языка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77457" y="5156619"/>
            <a:ext cx="9497631" cy="1096899"/>
          </a:xfrm>
        </p:spPr>
        <p:txBody>
          <a:bodyPr>
            <a:normAutofit/>
          </a:bodyPr>
          <a:lstStyle/>
          <a:p>
            <a:r>
              <a:rPr lang="ru-RU" sz="240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3241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28.userapi.com/impg/QSD41w2avy4gepIJsogwsaOy_LNxvJbkvcsLUQ/lZp_8WWpxuw.jpg?size=2560x1147&amp;quality=96&amp;sign=368e0076e9d87a0c1d39923c081aaa63&amp;type=albu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335" y="585922"/>
            <a:ext cx="5544056" cy="24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82.userapi.com/impg/nnvAzjPMm6wcPT-UtIuCUM8ZFlcHFoX2NGJIfw/JCX20tsOyNw.jpg?size=2560x931&amp;quality=96&amp;sign=960244417ad98d9dbdcb4cc3341ad20f&amp;type=album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337" y="3148935"/>
            <a:ext cx="5543468" cy="2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9-37.userapi.com/impg/081r8EqCaZoP3SJ3ei5TOyH_RXyt4mHC1IQwYA/RdpzM7py9XM.jpg?size=2560x1838&amp;quality=96&amp;sign=ce4d010c61ee00f0c4fba1c475e920a1&amp;type=album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6242" y="1059615"/>
            <a:ext cx="5064292" cy="36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83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2514" y="406217"/>
            <a:ext cx="8711215" cy="6302927"/>
          </a:xfrm>
        </p:spPr>
        <p:txBody>
          <a:bodyPr/>
          <a:lstStyle/>
          <a:p>
            <a:r>
              <a:rPr lang="ru-RU" sz="2000" dirty="0"/>
              <a:t>- подобрать антонимы и синонимы к словам</a:t>
            </a:r>
          </a:p>
          <a:p>
            <a:r>
              <a:rPr lang="ru-RU" sz="2000" dirty="0"/>
              <a:t>- перефразировать предложения, используя определенную грамматическую структуру</a:t>
            </a:r>
          </a:p>
          <a:p>
            <a:r>
              <a:rPr lang="ru-RU" sz="2000" dirty="0"/>
              <a:t>- прочитать заголовок и сказать о чем будет идти речь в данном тексте</a:t>
            </a:r>
          </a:p>
          <a:p>
            <a:r>
              <a:rPr lang="ru-RU" sz="2000" dirty="0"/>
              <a:t>- прочитать текст, разделить его на смысловые части, подобрать названия к каждой из них</a:t>
            </a:r>
          </a:p>
          <a:p>
            <a:r>
              <a:rPr lang="ru-RU" sz="2000" dirty="0"/>
              <a:t>- прочитать текст и выделить основные темы повествования</a:t>
            </a:r>
          </a:p>
          <a:p>
            <a:r>
              <a:rPr lang="ru-RU" sz="2000" dirty="0"/>
              <a:t>- прочитать текст, отметить(выписать) места, раскрывающие разные аспекты проблемы</a:t>
            </a:r>
          </a:p>
          <a:p>
            <a:r>
              <a:rPr lang="ru-RU" sz="2000" dirty="0"/>
              <a:t>- пересказать текст от лица различных персонажей</a:t>
            </a:r>
          </a:p>
          <a:p>
            <a:r>
              <a:rPr lang="ru-RU" sz="2000" dirty="0"/>
              <a:t>- написать свои вопросы к персонажам, если бы была возможность оказаться там</a:t>
            </a:r>
          </a:p>
          <a:p>
            <a:r>
              <a:rPr lang="ru-RU" sz="2000" dirty="0"/>
              <a:t>- дать совет герою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242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81781"/>
            <a:ext cx="8596668" cy="5559581"/>
          </a:xfrm>
        </p:spPr>
        <p:txBody>
          <a:bodyPr>
            <a:normAutofit/>
          </a:bodyPr>
          <a:lstStyle/>
          <a:p>
            <a:endParaRPr lang="ru-RU" sz="4400" dirty="0" smtClean="0"/>
          </a:p>
          <a:p>
            <a:endParaRPr lang="ru-RU" sz="4400" dirty="0"/>
          </a:p>
          <a:p>
            <a:pPr marL="0" indent="0" algn="ctr">
              <a:buNone/>
            </a:pP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 !</a:t>
            </a:r>
          </a:p>
          <a:p>
            <a:pPr marL="0" indent="0">
              <a:buNone/>
            </a:pP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425095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Функциональная грамотность</a:t>
            </a:r>
            <a:r>
              <a:rPr lang="ru-RU" sz="3200" dirty="0"/>
              <a:t> – это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способность </a:t>
            </a:r>
            <a:r>
              <a:rPr lang="ru-RU" sz="3200" dirty="0"/>
              <a:t>человека использовать приобретаемые в течение жизни знания для решения широкого диапазона жизненных задач в различных сферах человеческой деятельности, общения и социальных отношений.</a:t>
            </a:r>
          </a:p>
        </p:txBody>
      </p:sp>
    </p:spTree>
    <p:extLst>
      <p:ext uri="{BB962C8B-B14F-4D97-AF65-F5344CB8AC3E}">
        <p14:creationId xmlns:p14="http://schemas.microsoft.com/office/powerpoint/2010/main" val="64793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678238" cy="13208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Особенности заданий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для формирования функциональной грамотности</a:t>
            </a:r>
            <a:r>
              <a:rPr lang="ru-RU" b="1" dirty="0"/>
              <a:t>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000" dirty="0"/>
              <a:t>Задача, поставленная вне предметной области и решаемая с помощью предметных знаний</a:t>
            </a:r>
          </a:p>
          <a:p>
            <a:pPr lvl="0"/>
            <a:r>
              <a:rPr lang="ru-RU" sz="2000" dirty="0"/>
              <a:t>В заданиях описывается жизненная ситуация</a:t>
            </a:r>
          </a:p>
          <a:p>
            <a:pPr lvl="0"/>
            <a:r>
              <a:rPr lang="ru-RU" sz="2000" dirty="0"/>
              <a:t>Контекст заданий близок к проблемным ситуациям, возникающим в повседневной жизни</a:t>
            </a:r>
          </a:p>
          <a:p>
            <a:pPr lvl="0"/>
            <a:r>
              <a:rPr lang="ru-RU" sz="2000" dirty="0"/>
              <a:t>Ситуация требует осознанного выбора модели поведения</a:t>
            </a:r>
          </a:p>
          <a:p>
            <a:pPr lvl="0"/>
            <a:r>
              <a:rPr lang="ru-RU" sz="2000" dirty="0"/>
              <a:t>Вопросы изложены простым и ясным языком</a:t>
            </a:r>
          </a:p>
          <a:p>
            <a:pPr lvl="0"/>
            <a:r>
              <a:rPr lang="ru-RU" sz="2000" dirty="0"/>
              <a:t>Используются иллюстрации, таблицы, схемы, диаграммы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0604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Ф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ункциональная грамотность: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200" dirty="0"/>
              <a:t>математическая грамотность;</a:t>
            </a:r>
          </a:p>
          <a:p>
            <a:pPr lvl="0"/>
            <a:r>
              <a:rPr lang="ru-RU" sz="3200" dirty="0"/>
              <a:t>читательская грамотность;</a:t>
            </a:r>
          </a:p>
          <a:p>
            <a:pPr lvl="0"/>
            <a:r>
              <a:rPr lang="ru-RU" sz="3200" dirty="0" smtClean="0"/>
              <a:t>естественнонаучная </a:t>
            </a:r>
            <a:r>
              <a:rPr lang="ru-RU" sz="3200" dirty="0"/>
              <a:t>грамотность;</a:t>
            </a:r>
          </a:p>
          <a:p>
            <a:pPr lvl="0"/>
            <a:r>
              <a:rPr lang="ru-RU" sz="3200" dirty="0"/>
              <a:t>финансовая грамотность;</a:t>
            </a:r>
          </a:p>
          <a:p>
            <a:pPr lvl="0"/>
            <a:r>
              <a:rPr lang="ru-RU" sz="3200" dirty="0"/>
              <a:t>глобальные компетенции;</a:t>
            </a:r>
          </a:p>
          <a:p>
            <a:r>
              <a:rPr lang="ru-RU" sz="3200" dirty="0"/>
              <a:t>креативное мышление</a:t>
            </a:r>
          </a:p>
        </p:txBody>
      </p:sp>
    </p:spTree>
    <p:extLst>
      <p:ext uri="{BB962C8B-B14F-4D97-AF65-F5344CB8AC3E}">
        <p14:creationId xmlns:p14="http://schemas.microsoft.com/office/powerpoint/2010/main" val="420387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783" y="142913"/>
            <a:ext cx="4457825" cy="6696000"/>
          </a:xfrm>
        </p:spPr>
      </p:pic>
    </p:spTree>
    <p:extLst>
      <p:ext uri="{BB962C8B-B14F-4D97-AF65-F5344CB8AC3E}">
        <p14:creationId xmlns:p14="http://schemas.microsoft.com/office/powerpoint/2010/main" val="282198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s://sun9-87.userapi.com/impg/93b_bRchfSa5W6cU7zw5NAxkk69DKOvOhDW0kA/Lj2q-IsFzSY.jpg?size=1573x2160&amp;quality=96&amp;sign=f12508cf09a3c60415598573c4c36ed0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8766" y="54000"/>
            <a:ext cx="4954925" cy="68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57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9-14.userapi.com/impg/IqBH2BKkXZ_4D8K4VtwLLOCc0whOrcAOlEWOtQ/YysfZAifStM.jpg?size=1680x2160&amp;quality=96&amp;sign=283736ec6e9beab62bf8f156f3334f02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4079" y="116255"/>
            <a:ext cx="5123999" cy="65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417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un9-43.userapi.com/impg/SfV2PosAKkp2SrOmHGZQh5MubD2XgKSnud-Sew/krG6MFhc3ts.jpg?size=1483x2160&amp;quality=96&amp;sign=cef69fe34690cb0f1241ee0ea5d8f2b9&amp;type=albu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7462" y="382588"/>
            <a:ext cx="4349564" cy="600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24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un9-80.userapi.com/impg/k-zvJ4zuXnLL6qpHhckeSOwj1Aq54dBbL4CplA/JnjcKJMKIFk.jpg?size=2560x1825&amp;quality=96&amp;sign=947048f8f926b4b9873d722b6c1cd232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7547" y="1214770"/>
            <a:ext cx="6110319" cy="43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un9-7.userapi.com/impg/aMv3th7Uft6jLBJmq5FZ5Kw74OM6yyrX3eduuA/eaoNUg5SYD0.jpg?size=1421x2160&amp;quality=96&amp;sign=1070a030f9f35bbf4a5b531e4990f7c5&amp;type=album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7938" y="98770"/>
            <a:ext cx="4334025" cy="65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862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134</TotalTime>
  <Words>177</Words>
  <Application>Microsoft Office PowerPoint</Application>
  <PresentationFormat>Широкоэкранный</PresentationFormat>
  <Paragraphs>30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Аспект</vt:lpstr>
      <vt:lpstr>Формирование функциональной грамотности на уроках английского языка</vt:lpstr>
      <vt:lpstr>Презентация PowerPoint</vt:lpstr>
      <vt:lpstr>Особенности заданий для формирования функциональной грамотности: </vt:lpstr>
      <vt:lpstr>Функциональная грамотность: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функциональной грамотности на уроках английского языка</dc:title>
  <dc:creator>ПК</dc:creator>
  <cp:lastModifiedBy>ПК</cp:lastModifiedBy>
  <cp:revision>12</cp:revision>
  <dcterms:created xsi:type="dcterms:W3CDTF">2022-12-11T20:46:20Z</dcterms:created>
  <dcterms:modified xsi:type="dcterms:W3CDTF">2023-06-29T07:52:18Z</dcterms:modified>
</cp:coreProperties>
</file>