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147" autoAdjust="0"/>
    <p:restoredTop sz="94660"/>
  </p:normalViewPr>
  <p:slideViewPr>
    <p:cSldViewPr>
      <p:cViewPr varScale="1">
        <p:scale>
          <a:sx n="68" d="100"/>
          <a:sy n="68" d="100"/>
        </p:scale>
        <p:origin x="-151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29.06.2023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29.06.2023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29.06.2023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29.06.2023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1\Desktop\1674865040_top-fon-com-p-fon-dlya-prezentatsii-po-izo-dlya-detei-1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1714480" y="214290"/>
            <a:ext cx="5357850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МБДОУ Детский сад №57 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Нижегородская область, город Дзержинск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Адрес: бульвар Космонавтов - 14; телефон: 33 33 03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http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://</a:t>
            </a: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www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/</a:t>
            </a:r>
            <a:r>
              <a:rPr kumimoji="0" lang="en-US" sz="16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dou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57.</a:t>
            </a:r>
            <a:r>
              <a:rPr kumimoji="0" lang="en-US" sz="16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ru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; </a:t>
            </a: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e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</a:t>
            </a: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mail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 </a:t>
            </a:r>
            <a:r>
              <a:rPr kumimoji="0" lang="en-US" sz="16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ds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57@</a:t>
            </a:r>
            <a:r>
              <a:rPr kumimoji="0" lang="en-US" sz="16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uddudzr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r>
              <a:rPr kumimoji="0" lang="en-US" sz="16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ru</a:t>
            </a:r>
            <a:endParaRPr kumimoji="0" lang="en-US" sz="16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 descr="C:\Users\1\Desktop\86a52976-d343-4457-aa60-5fead6a4f135.png"/>
          <p:cNvPicPr>
            <a:picLocks noChangeAspect="1" noChangeArrowheads="1"/>
          </p:cNvPicPr>
          <p:nvPr/>
        </p:nvPicPr>
        <p:blipFill>
          <a:blip r:embed="rId3"/>
          <a:srcRect t="7103"/>
          <a:stretch>
            <a:fillRect/>
          </a:stretch>
        </p:blipFill>
        <p:spPr bwMode="auto">
          <a:xfrm>
            <a:off x="285720" y="2071678"/>
            <a:ext cx="6336000" cy="322893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extBox 5"/>
          <p:cNvSpPr txBox="1"/>
          <p:nvPr/>
        </p:nvSpPr>
        <p:spPr>
          <a:xfrm>
            <a:off x="1071538" y="1285860"/>
            <a:ext cx="750099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Использование нетрадиционных техник рисования </a:t>
            </a:r>
          </a:p>
          <a:p>
            <a:pPr algn="ctr"/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 работе с детьми раннего дошкольного возраста (2-3 лет)</a:t>
            </a:r>
            <a:endParaRPr lang="ru-RU" sz="2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786446" y="5286388"/>
            <a:ext cx="30003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Подготовила воспитатель: </a:t>
            </a:r>
            <a:r>
              <a:rPr lang="ru-RU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Лисева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И.В.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6643702" y="3143247"/>
            <a:ext cx="2071702" cy="1600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«Порыв к творчеству может так  же легко угаснуть как и возник, </a:t>
            </a:r>
            <a:endParaRPr kumimoji="0" lang="ru-RU" sz="1400" b="0" i="1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если оставить его без пищи»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                                                                               К.Паустовский</a:t>
            </a: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2571736" y="6143644"/>
            <a:ext cx="264320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Дзержинск 2023г.</a:t>
            </a:r>
            <a:endParaRPr lang="ru-RU" sz="2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312</TotalTime>
  <Words>84</Words>
  <PresentationFormat>Экран (4:3)</PresentationFormat>
  <Paragraphs>11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Слайд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1</cp:lastModifiedBy>
  <cp:revision>41</cp:revision>
  <dcterms:created xsi:type="dcterms:W3CDTF">2023-03-11T17:37:42Z</dcterms:created>
  <dcterms:modified xsi:type="dcterms:W3CDTF">2023-06-29T18:29:47Z</dcterms:modified>
</cp:coreProperties>
</file>