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64" r:id="rId5"/>
    <p:sldId id="266" r:id="rId6"/>
    <p:sldId id="270" r:id="rId7"/>
    <p:sldId id="267" r:id="rId8"/>
    <p:sldId id="268" r:id="rId9"/>
    <p:sldId id="273" r:id="rId10"/>
    <p:sldId id="274" r:id="rId11"/>
    <p:sldId id="271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1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117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09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288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02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1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7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05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48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157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2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5809F-67B3-40EC-97FA-84F2112AB26F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F2AE8-A609-41DF-9B0E-F4E8322BE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892" y="5361710"/>
            <a:ext cx="3020290" cy="8866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2"/>
                </a:solidFill>
              </a:rPr>
              <a:t>Выполнила:</a:t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r>
              <a:rPr lang="ru-RU" sz="3100" b="1" dirty="0" smtClean="0">
                <a:solidFill>
                  <a:schemeClr val="accent2"/>
                </a:solidFill>
              </a:rPr>
              <a:t>Тараканова Н.С.</a:t>
            </a:r>
            <a:endParaRPr lang="ru-RU" sz="31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625" y="1091739"/>
            <a:ext cx="6057900" cy="2720340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Мастер-класс ко Дню </a:t>
            </a:r>
            <a:r>
              <a:rPr lang="ru-RU" sz="4000" b="1" dirty="0" smtClean="0">
                <a:solidFill>
                  <a:srgbClr val="FF0000"/>
                </a:solidFill>
              </a:rPr>
              <a:t>Победы </a:t>
            </a:r>
            <a:r>
              <a:rPr lang="ru-RU" sz="4000" b="1" dirty="0" smtClean="0">
                <a:solidFill>
                  <a:srgbClr val="FF0000"/>
                </a:solidFill>
              </a:rPr>
              <a:t>«Цветы памяти»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«Гвоздика из </a:t>
            </a:r>
            <a:r>
              <a:rPr lang="ru-RU" sz="4000" b="1" dirty="0" err="1" smtClean="0">
                <a:solidFill>
                  <a:srgbClr val="FF0000"/>
                </a:solidFill>
              </a:rPr>
              <a:t>фатина</a:t>
            </a:r>
            <a:r>
              <a:rPr lang="ru-RU" sz="4000" b="1" dirty="0" smtClean="0">
                <a:solidFill>
                  <a:srgbClr val="FF0000"/>
                </a:solidFill>
              </a:rPr>
              <a:t>»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1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0946" y="235527"/>
            <a:ext cx="6539346" cy="914399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chemeClr val="accent2"/>
                </a:solidFill>
              </a:rPr>
              <a:t>Зеленый </a:t>
            </a:r>
            <a:r>
              <a:rPr lang="ru-RU" sz="2400" b="1" dirty="0" err="1" smtClean="0">
                <a:solidFill>
                  <a:schemeClr val="accent2"/>
                </a:solidFill>
              </a:rPr>
              <a:t>фатин</a:t>
            </a:r>
            <a:r>
              <a:rPr lang="ru-RU" sz="2400" b="1" dirty="0" smtClean="0">
                <a:solidFill>
                  <a:schemeClr val="accent2"/>
                </a:solidFill>
              </a:rPr>
              <a:t> сложить пополам.</a:t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2400" b="1" dirty="0" smtClean="0">
                <a:solidFill>
                  <a:schemeClr val="accent2"/>
                </a:solidFill>
              </a:rPr>
              <a:t>Получившейся прямоугольник сложить пополам.</a:t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2400" b="1" dirty="0" smtClean="0">
                <a:solidFill>
                  <a:schemeClr val="accent2"/>
                </a:solidFill>
              </a:rPr>
              <a:t>Из получившейся заготовки вырезать лепестки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Задание №2 «Цветы памяти», изображение №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32212"/>
            <a:ext cx="3588327" cy="3403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Задание №2 «Цветы памяти», изображение №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81" y="3761509"/>
            <a:ext cx="3394364" cy="3096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Задание №2 «Цветы памяти», изображение №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97" y="1773380"/>
            <a:ext cx="3484767" cy="2937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809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873" y="294482"/>
            <a:ext cx="6567054" cy="855445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2"/>
                </a:solidFill>
              </a:rPr>
              <a:t>С помощью клеевого пистолета приклеить бутон и лепестки к стеблю.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8818">
            <a:off x="1701495" y="1702342"/>
            <a:ext cx="3442529" cy="466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56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473" y="304800"/>
            <a:ext cx="5915891" cy="27986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Желаю творческих успехов!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3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526" y="0"/>
            <a:ext cx="7966365" cy="68580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художественно-творческих способностей детей.</a:t>
            </a:r>
          </a:p>
          <a:p>
            <a:pPr algn="l"/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интерес к художественному творчеству;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-учить создавать из </a:t>
            </a:r>
            <a:r>
              <a:rPr lang="ru-RU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фатина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поделки;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эстетические чувства, эмоции;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-совершенствовать конструкторские навыки и умения;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желание делать приятное своим близким;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самостоятельность, аккуратность в работе, любовь к близким.</a:t>
            </a:r>
          </a:p>
          <a:p>
            <a:pPr algn="l"/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Совместное творчество детей и родителей формирует хорошие доверительные отношения между ними, оказывает положительное влияние на развитие ребенка и приучает его сотрудничать. Приближается замечательный праздник-9 мая «День Победы!» Почему-то мы привыкли думать, что цветы или поделки с цветами принято дарить только мамам, бабушкам, сестрам, но ведь и каждому дедушке-ветерану тоже было бы приятно получить в подарок цветок, особенно если он сделан любящими детскими руками.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1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690" y="221673"/>
            <a:ext cx="8672946" cy="663632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на 9 мая принято возлагать к памятникам и дарить ветеранам гвоздики?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Красные гвоздики являются символом мужества, торжества праведного дела. Она олицетворяет свободу, честь, верность и пролитую кровь. Когда-то красная гвоздика(равно как и красная роза)  обозначала страстную любовь, но… очень часто эти цветы дарили ветеранам и возлагались к обелискам.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Кстати, данный обычай пришел к нам из Франции, где красные гвоздики дарили девушки своим возлюбленным, которые шли на войну: «Я люблю тебя, возвращайся с победой!»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наполеоновских солдат было принято считать красную гвоздику оберегом, дающим храбрость. Недаром лента французского ордена Почетного Легиона содержит цвета красной гвоздики.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красная гвоздика стала цветком солдата-победителя, цветком памяти и восхищения. Не зря с греческого « гвоздика» переводится как «божественный цветок.» Стоит отметить, что гвоздика-очень живучее растение, и его погубить не так-то просто. После приношения цветка к мемориальной доске он пролежит там еще несколько дней в первозданном виде. Преподнесение этого цветка ветерану расценивается как проявление уважения и признания его храбрым и сильным человеком, что для немногочисленных ветеранов означает гораздо большее, чем можно это представить.</a:t>
            </a:r>
          </a:p>
          <a:p>
            <a:pPr algn="l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60" y="3509963"/>
            <a:ext cx="5554980" cy="32591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60" y="235505"/>
            <a:ext cx="5826876" cy="312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8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7418" y="387927"/>
            <a:ext cx="6761018" cy="6220691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Для создания цветка нам понадобится: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err="1" smtClean="0">
                <a:solidFill>
                  <a:srgbClr val="FF0000"/>
                </a:solidFill>
              </a:rPr>
              <a:t>фатин</a:t>
            </a:r>
            <a:r>
              <a:rPr lang="ru-RU" dirty="0" smtClean="0">
                <a:solidFill>
                  <a:srgbClr val="FF0000"/>
                </a:solidFill>
              </a:rPr>
              <a:t> красного цвета 80х15см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err="1" smtClean="0">
                <a:solidFill>
                  <a:srgbClr val="FF0000"/>
                </a:solidFill>
              </a:rPr>
              <a:t>фатин</a:t>
            </a:r>
            <a:r>
              <a:rPr lang="ru-RU" dirty="0" smtClean="0">
                <a:solidFill>
                  <a:srgbClr val="FF0000"/>
                </a:solidFill>
              </a:rPr>
              <a:t> зеленого цвета15х15см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-проволока 30см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-ножницы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-клеевой пистолет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err="1" smtClean="0">
                <a:solidFill>
                  <a:srgbClr val="FF0000"/>
                </a:solidFill>
              </a:rPr>
              <a:t>степлер</a:t>
            </a:r>
            <a:endParaRPr lang="ru-RU" dirty="0" smtClean="0">
              <a:solidFill>
                <a:srgbClr val="FF0000"/>
              </a:solidFill>
            </a:endParaRP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-линейка</a:t>
            </a:r>
          </a:p>
          <a:p>
            <a:pPr algn="l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Задание №2 «Цветы памяти», изображение №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237" y="3047783"/>
            <a:ext cx="5555672" cy="3560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234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818" y="251460"/>
            <a:ext cx="7061662" cy="1605049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2"/>
                </a:solidFill>
              </a:rPr>
              <a:t>Берем </a:t>
            </a:r>
            <a:r>
              <a:rPr lang="ru-RU" dirty="0" err="1" smtClean="0">
                <a:solidFill>
                  <a:schemeClr val="accent2"/>
                </a:solidFill>
              </a:rPr>
              <a:t>фатин</a:t>
            </a:r>
            <a:r>
              <a:rPr lang="ru-RU" dirty="0" smtClean="0">
                <a:solidFill>
                  <a:schemeClr val="accent2"/>
                </a:solidFill>
              </a:rPr>
              <a:t> красного цвета, складываем его в виде улитки, так, чтобы получилась деталь 8 на 15 см. Для этого необходимо загнуть по короткой стороне ткани внутрь 8 см, затем загнуть внутрь 8 раз.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Задание №2 «Цветы памяти», изображение №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09" y="2316163"/>
            <a:ext cx="4487227" cy="35297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665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040" y="3840163"/>
            <a:ext cx="6374129" cy="427037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chemeClr val="accent2"/>
                </a:solidFill>
              </a:rPr>
              <a:t>Из полученной заготовки вырезать круг.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040" y="228600"/>
            <a:ext cx="8412480" cy="893763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2"/>
                </a:solidFill>
              </a:rPr>
              <a:t>Сложить пополам получившуюся деталь и скрепить </a:t>
            </a:r>
            <a:r>
              <a:rPr lang="ru-RU" dirty="0" err="1" smtClean="0">
                <a:solidFill>
                  <a:schemeClr val="accent2"/>
                </a:solidFill>
              </a:rPr>
              <a:t>степлером</a:t>
            </a:r>
            <a:r>
              <a:rPr lang="ru-RU" dirty="0" smtClean="0">
                <a:solidFill>
                  <a:schemeClr val="accent2"/>
                </a:solidFill>
              </a:rPr>
              <a:t>.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Задание №2 «Цветы памяти», изображение №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" y="1252538"/>
            <a:ext cx="3171825" cy="245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Задание №2 «Цветы памяти», изображение №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919" y="1252538"/>
            <a:ext cx="3143250" cy="245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Задание №2 «Цветы памяти», изображение №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02" y="4397375"/>
            <a:ext cx="4328680" cy="2247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894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673" y="304801"/>
            <a:ext cx="6525491" cy="1011381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accent2"/>
                </a:solidFill>
              </a:rPr>
              <a:t>Расправить бутон приподнимая каждый слой </a:t>
            </a:r>
            <a:r>
              <a:rPr lang="ru-RU" sz="2800" dirty="0" err="1" smtClean="0">
                <a:solidFill>
                  <a:schemeClr val="accent2"/>
                </a:solidFill>
              </a:rPr>
              <a:t>фатина</a:t>
            </a:r>
            <a:r>
              <a:rPr lang="ru-RU" sz="2800" dirty="0" smtClean="0">
                <a:solidFill>
                  <a:schemeClr val="accent2"/>
                </a:solidFill>
              </a:rPr>
              <a:t> вверх.</a:t>
            </a:r>
            <a:endParaRPr lang="ru-RU" sz="2800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Задание №2 «Цветы памяти», изображение №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1620984"/>
            <a:ext cx="3468312" cy="2748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Задание №2 «Цветы памяти», изображение №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36" y="3888670"/>
            <a:ext cx="3241964" cy="278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406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673" y="180110"/>
            <a:ext cx="8215745" cy="83127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2"/>
                </a:solidFill>
              </a:rPr>
              <a:t>Берем проволоку, складываем пополам и скручиваем две половины в одну.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Задание №2 «Цветы памяти», изображение №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52" y="1192069"/>
            <a:ext cx="4245812" cy="3227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Задание №2 «Цветы памяти», изображение №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54" y="3164897"/>
            <a:ext cx="3846627" cy="3274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84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468</Words>
  <Application>Microsoft Office PowerPoint</Application>
  <PresentationFormat>Широкоэкранный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 Выполнила: Тараканова Н.С.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 полученной заготовки вырезать круг.</vt:lpstr>
      <vt:lpstr>Расправить бутон приподнимая каждый слой фатина вверх.</vt:lpstr>
      <vt:lpstr>Презентация PowerPoint</vt:lpstr>
      <vt:lpstr>Зеленый фатин сложить пополам. Получившейся прямоугольник сложить пополам. Из получившейся заготовки вырезать лепестки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2020-04-13T18:01:03Z</dcterms:created>
  <dcterms:modified xsi:type="dcterms:W3CDTF">2020-05-17T16:48:48Z</dcterms:modified>
</cp:coreProperties>
</file>