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4" r:id="rId1"/>
  </p:sldMasterIdLst>
  <p:notesMasterIdLst>
    <p:notesMasterId r:id="rId12"/>
  </p:notesMasterIdLst>
  <p:sldIdLst>
    <p:sldId id="257" r:id="rId2"/>
    <p:sldId id="267" r:id="rId3"/>
    <p:sldId id="268" r:id="rId4"/>
    <p:sldId id="258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6B1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47" d="100"/>
          <a:sy n="47" d="100"/>
        </p:scale>
        <p:origin x="-120" y="-90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039928-ACB8-4DE2-BF28-FFE534356EB3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22B84A-34B3-4BD1-ABBA-7DC38D0B42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01885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22B84A-34B3-4BD1-ABBA-7DC38D0B42C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83452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615BD966-13BE-40FD-B3F7-28DD7F38389F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21AF1C3B-D5B6-403F-8ECD-79EEA72953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11299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BD966-13BE-40FD-B3F7-28DD7F38389F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F1C3B-D5B6-403F-8ECD-79EEA72953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40098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BD966-13BE-40FD-B3F7-28DD7F38389F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F1C3B-D5B6-403F-8ECD-79EEA72953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50542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BD966-13BE-40FD-B3F7-28DD7F38389F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F1C3B-D5B6-403F-8ECD-79EEA72953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2751502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BD966-13BE-40FD-B3F7-28DD7F38389F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F1C3B-D5B6-403F-8ECD-79EEA72953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983655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BD966-13BE-40FD-B3F7-28DD7F38389F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F1C3B-D5B6-403F-8ECD-79EEA72953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150937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BD966-13BE-40FD-B3F7-28DD7F38389F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F1C3B-D5B6-403F-8ECD-79EEA72953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964647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BD966-13BE-40FD-B3F7-28DD7F38389F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F1C3B-D5B6-403F-8ECD-79EEA72953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720322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BD966-13BE-40FD-B3F7-28DD7F38389F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F1C3B-D5B6-403F-8ECD-79EEA72953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71201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BD966-13BE-40FD-B3F7-28DD7F38389F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F1C3B-D5B6-403F-8ECD-79EEA72953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82288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BD966-13BE-40FD-B3F7-28DD7F38389F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F1C3B-D5B6-403F-8ECD-79EEA72953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16396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BD966-13BE-40FD-B3F7-28DD7F38389F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F1C3B-D5B6-403F-8ECD-79EEA72953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22295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BD966-13BE-40FD-B3F7-28DD7F38389F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F1C3B-D5B6-403F-8ECD-79EEA72953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15195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BD966-13BE-40FD-B3F7-28DD7F38389F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F1C3B-D5B6-403F-8ECD-79EEA72953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2745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BD966-13BE-40FD-B3F7-28DD7F38389F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F1C3B-D5B6-403F-8ECD-79EEA72953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96923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BD966-13BE-40FD-B3F7-28DD7F38389F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F1C3B-D5B6-403F-8ECD-79EEA72953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24546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BD966-13BE-40FD-B3F7-28DD7F38389F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F1C3B-D5B6-403F-8ECD-79EEA72953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4682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 amt="3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5BD966-13BE-40FD-B3F7-28DD7F38389F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AF1C3B-D5B6-403F-8ECD-79EEA72953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4966597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  <p:sldLayoutId id="2147483847" r:id="rId13"/>
    <p:sldLayoutId id="2147483848" r:id="rId14"/>
    <p:sldLayoutId id="2147483849" r:id="rId15"/>
    <p:sldLayoutId id="2147483850" r:id="rId16"/>
    <p:sldLayoutId id="2147483851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551" y="143032"/>
            <a:ext cx="11750040" cy="64900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75384" y="787083"/>
            <a:ext cx="8791575" cy="23876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Контактный мини - музей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08783" y="3174683"/>
            <a:ext cx="8791575" cy="1655762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«Люблю тебя Русь!»</a:t>
            </a:r>
            <a:endParaRPr lang="ru-RU" sz="4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7335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5773" y="0"/>
            <a:ext cx="9905998" cy="147857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0493" y="1552364"/>
            <a:ext cx="3979227" cy="530563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92103" y="1552365"/>
            <a:ext cx="3979227" cy="5305636"/>
          </a:xfrm>
        </p:spPr>
      </p:pic>
    </p:spTree>
    <p:extLst>
      <p:ext uri="{BB962C8B-B14F-4D97-AF65-F5344CB8AC3E}">
        <p14:creationId xmlns:p14="http://schemas.microsoft.com/office/powerpoint/2010/main" xmlns="" val="1093254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8665" y="54638"/>
            <a:ext cx="9905998" cy="1478570"/>
          </a:xfrm>
        </p:spPr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71600" y="1656080"/>
            <a:ext cx="3901440" cy="5201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48264" y="1626605"/>
            <a:ext cx="3797816" cy="50637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819102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0093" y="0"/>
            <a:ext cx="9905998" cy="1478570"/>
          </a:xfrm>
        </p:spPr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19200" y="1513840"/>
            <a:ext cx="4008120" cy="534416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89184" y="1469125"/>
            <a:ext cx="4041656" cy="5388875"/>
          </a:xfrm>
        </p:spPr>
      </p:pic>
    </p:spTree>
    <p:extLst>
      <p:ext uri="{BB962C8B-B14F-4D97-AF65-F5344CB8AC3E}">
        <p14:creationId xmlns:p14="http://schemas.microsoft.com/office/powerpoint/2010/main" xmlns="" val="4136636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100000"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158240"/>
            <a:ext cx="12193486" cy="35356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208921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5017" y="2459260"/>
            <a:ext cx="6015783" cy="4154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45050" y="2459260"/>
            <a:ext cx="4874509" cy="42651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82898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16773" y="252758"/>
            <a:ext cx="9905998" cy="1478570"/>
          </a:xfrm>
        </p:spPr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95400" y="1905001"/>
            <a:ext cx="4831080" cy="4953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9772" y="1948489"/>
            <a:ext cx="3720148" cy="49095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391625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20533" y="237518"/>
            <a:ext cx="9905998" cy="147857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64920" y="1757681"/>
            <a:ext cx="3825240" cy="510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73531" y="1757681"/>
            <a:ext cx="3765807" cy="50210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068235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94853" y="0"/>
            <a:ext cx="9905998" cy="147857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27213" y="1478570"/>
            <a:ext cx="3904495" cy="52059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20839" y="1515252"/>
            <a:ext cx="3962401" cy="50237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167707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2" y="0"/>
            <a:ext cx="9905998" cy="147857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8535" y="1645921"/>
            <a:ext cx="4701225" cy="5212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06304" y="1674859"/>
            <a:ext cx="4270256" cy="51831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575183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60</TotalTime>
  <Words>10</Words>
  <Application>Microsoft Office PowerPoint</Application>
  <PresentationFormat>Произвольный</PresentationFormat>
  <Paragraphs>3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Контур</vt:lpstr>
      <vt:lpstr>Контактный мини - музей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HPnotebook</dc:creator>
  <cp:lastModifiedBy>Лида</cp:lastModifiedBy>
  <cp:revision>7</cp:revision>
  <dcterms:created xsi:type="dcterms:W3CDTF">2022-05-16T05:26:38Z</dcterms:created>
  <dcterms:modified xsi:type="dcterms:W3CDTF">2023-06-29T14:55:27Z</dcterms:modified>
</cp:coreProperties>
</file>