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60" r:id="rId4"/>
    <p:sldId id="261" r:id="rId5"/>
    <p:sldId id="286" r:id="rId6"/>
    <p:sldId id="262" r:id="rId7"/>
    <p:sldId id="263" r:id="rId8"/>
    <p:sldId id="264" r:id="rId9"/>
    <p:sldId id="265" r:id="rId10"/>
    <p:sldId id="266" r:id="rId11"/>
    <p:sldId id="280" r:id="rId12"/>
    <p:sldId id="281" r:id="rId13"/>
    <p:sldId id="282" r:id="rId14"/>
    <p:sldId id="283" r:id="rId15"/>
    <p:sldId id="272" r:id="rId16"/>
    <p:sldId id="271" r:id="rId17"/>
    <p:sldId id="285" r:id="rId18"/>
    <p:sldId id="267" r:id="rId19"/>
    <p:sldId id="269" r:id="rId20"/>
    <p:sldId id="273" r:id="rId21"/>
    <p:sldId id="28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6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5B1C-8353-4E14-94B0-5E43F1689905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1734-017C-42DB-BB7A-8052557B7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5B1C-8353-4E14-94B0-5E43F1689905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1734-017C-42DB-BB7A-8052557B7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5B1C-8353-4E14-94B0-5E43F1689905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1734-017C-42DB-BB7A-8052557B7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5B1C-8353-4E14-94B0-5E43F1689905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1734-017C-42DB-BB7A-8052557B7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5B1C-8353-4E14-94B0-5E43F1689905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1734-017C-42DB-BB7A-8052557B7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5B1C-8353-4E14-94B0-5E43F1689905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1734-017C-42DB-BB7A-8052557B7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5B1C-8353-4E14-94B0-5E43F1689905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1734-017C-42DB-BB7A-8052557B7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5B1C-8353-4E14-94B0-5E43F1689905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1734-017C-42DB-BB7A-8052557B7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5B1C-8353-4E14-94B0-5E43F1689905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1734-017C-42DB-BB7A-8052557B7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5B1C-8353-4E14-94B0-5E43F1689905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1734-017C-42DB-BB7A-8052557B7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5B1C-8353-4E14-94B0-5E43F1689905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1734-017C-42DB-BB7A-8052557B7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05B1C-8353-4E14-94B0-5E43F1689905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1734-017C-42DB-BB7A-8052557B75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\Desktop\01315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1470025"/>
          </a:xfrm>
        </p:spPr>
        <p:txBody>
          <a:bodyPr>
            <a:prstTxWarp prst="textChevronInverted">
              <a:avLst/>
            </a:prstTxWarp>
          </a:bodyPr>
          <a:lstStyle/>
          <a:p>
            <a:r>
              <a:rPr lang="ru-RU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Волшебное путешествие</a:t>
            </a:r>
            <a:endParaRPr lang="ru-RU" b="1" i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6388" name="Picture 4" descr="https://t4.ftcdn.net/jpg/00/44/83/53/500_F_44835324_MuyWevCJmqomfxm07Q2KNfUSc2u0I6VU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28" y="2714620"/>
            <a:ext cx="3643338" cy="3643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000100" y="285728"/>
            <a:ext cx="3643338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яркие</a:t>
            </a:r>
            <a:endParaRPr lang="ru-RU" sz="6000" dirty="0"/>
          </a:p>
        </p:txBody>
      </p:sp>
      <p:sp>
        <p:nvSpPr>
          <p:cNvPr id="5" name="Овал 4"/>
          <p:cNvSpPr/>
          <p:nvPr/>
        </p:nvSpPr>
        <p:spPr>
          <a:xfrm>
            <a:off x="357158" y="2285992"/>
            <a:ext cx="5643602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большие</a:t>
            </a:r>
            <a:endParaRPr lang="ru-RU" sz="6600" dirty="0"/>
          </a:p>
        </p:txBody>
      </p:sp>
      <p:sp>
        <p:nvSpPr>
          <p:cNvPr id="6" name="Овал 5"/>
          <p:cNvSpPr/>
          <p:nvPr/>
        </p:nvSpPr>
        <p:spPr>
          <a:xfrm>
            <a:off x="5143504" y="714356"/>
            <a:ext cx="3643338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небе</a:t>
            </a:r>
            <a:endParaRPr lang="ru-RU" sz="6000" dirty="0"/>
          </a:p>
        </p:txBody>
      </p:sp>
      <p:sp>
        <p:nvSpPr>
          <p:cNvPr id="7" name="Овал 6"/>
          <p:cNvSpPr/>
          <p:nvPr/>
        </p:nvSpPr>
        <p:spPr>
          <a:xfrm>
            <a:off x="357158" y="4786322"/>
            <a:ext cx="3643338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звёзды</a:t>
            </a:r>
            <a:endParaRPr lang="ru-RU" sz="6000" dirty="0"/>
          </a:p>
        </p:txBody>
      </p:sp>
      <p:sp>
        <p:nvSpPr>
          <p:cNvPr id="8" name="Овал 7"/>
          <p:cNvSpPr/>
          <p:nvPr/>
        </p:nvSpPr>
        <p:spPr>
          <a:xfrm>
            <a:off x="6357950" y="2571744"/>
            <a:ext cx="2357454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На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000100" y="285728"/>
            <a:ext cx="3643338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Девять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57158" y="2285992"/>
            <a:ext cx="5643602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вращаются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143504" y="714356"/>
            <a:ext cx="3643338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Солнце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57158" y="4786322"/>
            <a:ext cx="3643338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вокруг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929058" y="4071942"/>
            <a:ext cx="3071834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планет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85720" y="285728"/>
            <a:ext cx="4357718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космонавты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57158" y="2285992"/>
            <a:ext cx="5643602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возвращаются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143504" y="714356"/>
            <a:ext cx="3643338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Родную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28596" y="4857760"/>
            <a:ext cx="3643338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Землю</a:t>
            </a:r>
            <a:endParaRPr lang="ru-RU" sz="5400" dirty="0">
              <a:solidFill>
                <a:schemeClr val="bg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929058" y="4071942"/>
            <a:ext cx="3071834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0"/>
            <a:ext cx="106888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Родную,,,,.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500034" y="285728"/>
            <a:ext cx="4357718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Корабль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57158" y="2285992"/>
            <a:ext cx="5643602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космический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143504" y="714356"/>
            <a:ext cx="3643338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летит</a:t>
            </a:r>
            <a:endParaRPr lang="ru-RU" sz="4800" dirty="0"/>
          </a:p>
        </p:txBody>
      </p:sp>
      <p:sp>
        <p:nvSpPr>
          <p:cNvPr id="7" name="Овал 6"/>
          <p:cNvSpPr/>
          <p:nvPr/>
        </p:nvSpPr>
        <p:spPr>
          <a:xfrm>
            <a:off x="428596" y="4857760"/>
            <a:ext cx="3643338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Луна</a:t>
            </a:r>
            <a:endParaRPr lang="ru-RU" sz="5400" dirty="0"/>
          </a:p>
        </p:txBody>
      </p:sp>
      <p:sp>
        <p:nvSpPr>
          <p:cNvPr id="8" name="Овал 7"/>
          <p:cNvSpPr/>
          <p:nvPr/>
        </p:nvSpPr>
        <p:spPr>
          <a:xfrm>
            <a:off x="3929058" y="4071942"/>
            <a:ext cx="3071834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500034" y="285728"/>
            <a:ext cx="4357718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живем</a:t>
            </a:r>
          </a:p>
        </p:txBody>
      </p:sp>
      <p:sp>
        <p:nvSpPr>
          <p:cNvPr id="5" name="Овал 4"/>
          <p:cNvSpPr/>
          <p:nvPr/>
        </p:nvSpPr>
        <p:spPr>
          <a:xfrm>
            <a:off x="357158" y="2285992"/>
            <a:ext cx="5643602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Земля</a:t>
            </a:r>
            <a:endParaRPr lang="ru-RU" sz="4400" dirty="0"/>
          </a:p>
        </p:txBody>
      </p:sp>
      <p:sp>
        <p:nvSpPr>
          <p:cNvPr id="6" name="Овал 5"/>
          <p:cNvSpPr/>
          <p:nvPr/>
        </p:nvSpPr>
        <p:spPr>
          <a:xfrm>
            <a:off x="5143504" y="714356"/>
            <a:ext cx="3643338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планете</a:t>
            </a:r>
            <a:endParaRPr lang="ru-RU" sz="4800" dirty="0"/>
          </a:p>
        </p:txBody>
      </p:sp>
      <p:sp>
        <p:nvSpPr>
          <p:cNvPr id="7" name="Овал 6"/>
          <p:cNvSpPr/>
          <p:nvPr/>
        </p:nvSpPr>
        <p:spPr>
          <a:xfrm>
            <a:off x="428596" y="4857760"/>
            <a:ext cx="3643338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Мы</a:t>
            </a:r>
            <a:endParaRPr lang="ru-RU" sz="5400" dirty="0"/>
          </a:p>
        </p:txBody>
      </p:sp>
      <p:sp>
        <p:nvSpPr>
          <p:cNvPr id="8" name="Овал 7"/>
          <p:cNvSpPr/>
          <p:nvPr/>
        </p:nvSpPr>
        <p:spPr>
          <a:xfrm>
            <a:off x="3929058" y="4071942"/>
            <a:ext cx="3071834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podarokhandmade.ru/forum/uploads/attachment/2013-11/1384264789_106876521_large_il_fullxfull3329395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5715016"/>
            <a:ext cx="55699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</a:rPr>
              <a:t>физкультминутка</a:t>
            </a:r>
            <a:endParaRPr lang="ru-RU" sz="4800" b="1" i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071670" y="285728"/>
            <a:ext cx="5143536" cy="18573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спутник</a:t>
            </a:r>
          </a:p>
        </p:txBody>
      </p:sp>
      <p:sp>
        <p:nvSpPr>
          <p:cNvPr id="7" name="Овал 6"/>
          <p:cNvSpPr/>
          <p:nvPr/>
        </p:nvSpPr>
        <p:spPr>
          <a:xfrm>
            <a:off x="1857356" y="2428868"/>
            <a:ext cx="5643602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Луна</a:t>
            </a:r>
            <a:endParaRPr lang="ru-RU" sz="8800" dirty="0"/>
          </a:p>
        </p:txBody>
      </p:sp>
      <p:sp>
        <p:nvSpPr>
          <p:cNvPr id="8" name="Овал 7"/>
          <p:cNvSpPr/>
          <p:nvPr/>
        </p:nvSpPr>
        <p:spPr>
          <a:xfrm>
            <a:off x="1714480" y="4500570"/>
            <a:ext cx="5643602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/>
              <a:t>Марс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pp.userapi.com/c837539/v837539209/36da3/KhUoLVPF60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mexkartinka.ru/uploads/posts/2011-04/1302779313_1302704979_hilarious_animal_manipulations_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0"/>
            <a:ext cx="7143768" cy="666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s://helpiks.su/imgart/baza1/4815432485970.files/image01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9001156" cy="6786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Фоны для презентации планеты (106 фото) 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9429784" cy="6858000"/>
          </a:xfrm>
          <a:prstGeom prst="rect">
            <a:avLst/>
          </a:prstGeom>
          <a:noFill/>
        </p:spPr>
      </p:pic>
      <p:pic>
        <p:nvPicPr>
          <p:cNvPr id="30724" name="Picture 4" descr="https://avatars.mds.yandex.net/get-zen_doc/3514290/pub_5fc7fb9852642f33b97849f9_5fc800eeeb95a537349d708e/scale_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142984"/>
            <a:ext cx="4252902" cy="4252903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42910" y="550070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Спасибо!</a:t>
            </a:r>
            <a:endParaRPr kumimoji="0" lang="ru-RU" sz="7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Wave2">
              <a:avLst/>
            </a:prstTxWarp>
          </a:bodyPr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Возвращаемся домой!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" name="Picture 2" descr="http://pngimg.com/uploads/rockets/rockets_PNG1329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006448">
            <a:off x="2604629" y="890125"/>
            <a:ext cx="4876800" cy="4876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01315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214282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3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images.ua.prom.st/60124937_w640_h640_fo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7474" y="0"/>
            <a:ext cx="9301474" cy="6786586"/>
          </a:xfrm>
          <a:prstGeom prst="rect">
            <a:avLst/>
          </a:prstGeom>
          <a:noFill/>
        </p:spPr>
      </p:pic>
      <p:pic>
        <p:nvPicPr>
          <p:cNvPr id="10246" name="Picture 6" descr="http://socionicfoto.narod.ru/gug/13/original/gr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5984" y="1500174"/>
            <a:ext cx="4419249" cy="4843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Овал 6"/>
          <p:cNvSpPr/>
          <p:nvPr/>
        </p:nvSpPr>
        <p:spPr>
          <a:xfrm>
            <a:off x="6715140" y="428625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8" name="Picture 8" descr="http://img-fotki.yandex.ru/get/4810/200418627.5/0_106639_f08b8973_orig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693789">
            <a:off x="6406261" y="2857287"/>
            <a:ext cx="1312674" cy="16415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Конверт Космос Вологда 2015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365453" cy="7072338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 rot="10800000" flipV="1">
            <a:off x="2714580" y="3429000"/>
            <a:ext cx="6429420" cy="31700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/>
              <a:t>«Ребята, на моей планете случилась беда. </a:t>
            </a:r>
            <a:r>
              <a:rPr lang="ru-RU" sz="2400" i="1" dirty="0" smtClean="0"/>
              <a:t>Вредные </a:t>
            </a:r>
            <a:r>
              <a:rPr lang="ru-RU" sz="2400" i="1" dirty="0" smtClean="0"/>
              <a:t>инопланетяне похитили всех жителей. Они требуют от меня </a:t>
            </a:r>
            <a:r>
              <a:rPr lang="ru-RU" sz="2400" i="1" dirty="0" smtClean="0"/>
              <a:t>выполнить </a:t>
            </a:r>
            <a:r>
              <a:rPr lang="ru-RU" sz="2400" i="1" dirty="0" smtClean="0"/>
              <a:t>очень сложные задания. Мне кажется я не справлюсь,  я прошу у вас помощи, иначе они не отпустят их, и я буду жить совсем один.  Какой ужас.</a:t>
            </a:r>
            <a:endParaRPr lang="ru-RU" sz="2400" dirty="0" smtClean="0"/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www.stihi.ru/pics/2016/02/10/11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22" name="Picture 6" descr="http://25.media.tumblr.com/tumblr_md1ry8dWa81qgpnw5o1_50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642918"/>
            <a:ext cx="4762500" cy="634365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7158" y="428604"/>
            <a:ext cx="85725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ЗОНА МЕТЕОРИТОВ</a:t>
            </a:r>
            <a:endParaRPr lang="ru-RU" sz="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Внимание! Перегрузка! Отбросим лишнее!</a:t>
            </a:r>
            <a:endParaRPr lang="ru-RU" b="1" i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198" name="Picture 6" descr="http://jpghoto.ru/img/picture/Apr/15/45b4edfdc34ed8320cb5332f4cc8767e/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2" y="3929066"/>
            <a:ext cx="2500330" cy="2437822"/>
          </a:xfrm>
          <a:prstGeom prst="rect">
            <a:avLst/>
          </a:prstGeom>
          <a:noFill/>
        </p:spPr>
      </p:pic>
      <p:pic>
        <p:nvPicPr>
          <p:cNvPr id="8200" name="Picture 8" descr="http://img-fotki.yandex.ru/get/9931/66124276.22d/0_b1cba_de0ec1f1_L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82519" y="1000108"/>
            <a:ext cx="2561481" cy="3335262"/>
          </a:xfrm>
          <a:prstGeom prst="rect">
            <a:avLst/>
          </a:prstGeom>
          <a:noFill/>
        </p:spPr>
      </p:pic>
      <p:pic>
        <p:nvPicPr>
          <p:cNvPr id="8202" name="Picture 10" descr="https://im0-tub-ru.yandex.net/i?id=fa86ecb65b58fe3434e87059d473b973&amp;n=33&amp;h=215&amp;w=28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1302" y="1785926"/>
            <a:ext cx="4074946" cy="2016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https://avatars.mds.yandex.net/get-zen_gallery/4001064/pub_601eb4d8d96a1a50b873f33f_601eba3ff2a56f0eaafc09da/scale_12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28" y="4214818"/>
            <a:ext cx="2390203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www.clipartbest.com/cliparts/9iz/xGz/9izxGz9i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3643314"/>
            <a:ext cx="2928958" cy="29289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://pngimg.com/uploads/rockets/rockets_PNG1329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006448">
            <a:off x="4533456" y="-824386"/>
            <a:ext cx="4876800" cy="4876801"/>
          </a:xfrm>
          <a:prstGeom prst="rect">
            <a:avLst/>
          </a:prstGeom>
          <a:noFill/>
        </p:spPr>
      </p:pic>
      <p:pic>
        <p:nvPicPr>
          <p:cNvPr id="7174" name="Picture 6" descr="http://o-kosmose.net/wp-content/uploads/2014/09/saturn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2428868"/>
            <a:ext cx="4391024" cy="4271102"/>
          </a:xfrm>
          <a:prstGeom prst="rect">
            <a:avLst/>
          </a:prstGeom>
          <a:noFill/>
        </p:spPr>
      </p:pic>
      <p:pic>
        <p:nvPicPr>
          <p:cNvPr id="9218" name="Picture 2" descr="Агриппа Неттесгеймский (1486—1535) так описывает духов Марс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571480"/>
            <a:ext cx="2776535" cy="2700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g-fotki.yandex.ru/get/6005/valenta-mog.69/0_62610_3be5b446_or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0"/>
            <a:ext cx="3679998" cy="3714752"/>
          </a:xfrm>
          <a:prstGeom prst="rect">
            <a:avLst/>
          </a:prstGeom>
          <a:noFill/>
        </p:spPr>
      </p:pic>
      <p:pic>
        <p:nvPicPr>
          <p:cNvPr id="6150" name="Picture 6" descr="http://seo-doka.ru/upload/news/sputnik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142852"/>
            <a:ext cx="3786174" cy="3786174"/>
          </a:xfrm>
          <a:prstGeom prst="rect">
            <a:avLst/>
          </a:prstGeom>
          <a:noFill/>
        </p:spPr>
      </p:pic>
      <p:pic>
        <p:nvPicPr>
          <p:cNvPr id="7" name="Picture 2" descr="http://pngimg.com/uploads/rockets/rockets_PNG1329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006448">
            <a:off x="104301" y="2390324"/>
            <a:ext cx="4876800" cy="4876801"/>
          </a:xfrm>
          <a:prstGeom prst="rect">
            <a:avLst/>
          </a:prstGeom>
          <a:noFill/>
        </p:spPr>
      </p:pic>
      <p:pic>
        <p:nvPicPr>
          <p:cNvPr id="8194" name="Picture 2" descr="Может кто то добавит... 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3786190"/>
            <a:ext cx="4071934" cy="2638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303</TotalTime>
  <Words>99</Words>
  <Application>Microsoft Office PowerPoint</Application>
  <PresentationFormat>Экран (4:3)</PresentationFormat>
  <Paragraphs>36</Paragraphs>
  <Slides>21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Times New Roman</vt:lpstr>
      <vt:lpstr>Тема Office</vt:lpstr>
      <vt:lpstr>Волшебное путешествие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Внимание! Перегрузка! Отбросим лишнее!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Возвращаемся домой!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космические дали</dc:title>
  <dc:creator>~М@шеньk@~</dc:creator>
  <cp:lastModifiedBy>Пользователь Windows</cp:lastModifiedBy>
  <cp:revision>26</cp:revision>
  <dcterms:created xsi:type="dcterms:W3CDTF">2017-04-11T18:01:39Z</dcterms:created>
  <dcterms:modified xsi:type="dcterms:W3CDTF">2022-04-18T07:36:32Z</dcterms:modified>
</cp:coreProperties>
</file>