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4" r:id="rId4"/>
    <p:sldId id="258" r:id="rId5"/>
    <p:sldId id="259" r:id="rId6"/>
    <p:sldId id="257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6C331B-EEDF-4627-A095-43019AA78AB2}" type="doc">
      <dgm:prSet loTypeId="urn:microsoft.com/office/officeart/2005/8/layout/hierarchy4" loCatId="hierarchy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E632CC2-B419-4E25-83B6-761A99F8FEA2}">
      <dgm:prSet phldrT="[Текст]" custT="1"/>
      <dgm:spPr/>
      <dgm:t>
        <a:bodyPr/>
        <a:lstStyle/>
        <a:p>
          <a:r>
            <a:rPr lang="en-US" sz="3200" dirty="0" smtClean="0"/>
            <a:t>How are</a:t>
          </a:r>
          <a:endParaRPr lang="ru-RU" sz="3200" dirty="0"/>
        </a:p>
      </dgm:t>
    </dgm:pt>
    <dgm:pt modelId="{F2B57246-AE5E-4F59-8D02-E665FE119747}" type="parTrans" cxnId="{06A1968D-29B4-4BA0-BEA0-56CE1AB4C100}">
      <dgm:prSet/>
      <dgm:spPr/>
      <dgm:t>
        <a:bodyPr/>
        <a:lstStyle/>
        <a:p>
          <a:endParaRPr lang="ru-RU"/>
        </a:p>
      </dgm:t>
    </dgm:pt>
    <dgm:pt modelId="{E86413DE-CC9B-4EF1-AB9F-00B2D9EA3EB9}" type="sibTrans" cxnId="{06A1968D-29B4-4BA0-BEA0-56CE1AB4C100}">
      <dgm:prSet/>
      <dgm:spPr/>
      <dgm:t>
        <a:bodyPr/>
        <a:lstStyle/>
        <a:p>
          <a:endParaRPr lang="ru-RU"/>
        </a:p>
      </dgm:t>
    </dgm:pt>
    <dgm:pt modelId="{192EF583-E0CA-433E-B749-55652BA190C5}">
      <dgm:prSet phldrT="[Текст]" custT="1"/>
      <dgm:spPr/>
      <dgm:t>
        <a:bodyPr/>
        <a:lstStyle/>
        <a:p>
          <a:r>
            <a:rPr lang="en-US" sz="3200" dirty="0" smtClean="0"/>
            <a:t>name</a:t>
          </a:r>
          <a:endParaRPr lang="ru-RU" sz="5400" dirty="0"/>
        </a:p>
      </dgm:t>
    </dgm:pt>
    <dgm:pt modelId="{F856400D-9BC6-42A1-96B3-6473C65DA60A}" type="parTrans" cxnId="{9899B488-9905-4E3E-9957-BBEE6C1F127E}">
      <dgm:prSet/>
      <dgm:spPr/>
      <dgm:t>
        <a:bodyPr/>
        <a:lstStyle/>
        <a:p>
          <a:endParaRPr lang="ru-RU"/>
        </a:p>
      </dgm:t>
    </dgm:pt>
    <dgm:pt modelId="{3497C1F5-8F72-4B21-B59E-2434F6D81304}" type="sibTrans" cxnId="{9899B488-9905-4E3E-9957-BBEE6C1F127E}">
      <dgm:prSet/>
      <dgm:spPr/>
      <dgm:t>
        <a:bodyPr/>
        <a:lstStyle/>
        <a:p>
          <a:endParaRPr lang="ru-RU"/>
        </a:p>
      </dgm:t>
    </dgm:pt>
    <dgm:pt modelId="{410EA329-6314-4B07-BB3D-C458187100B6}">
      <dgm:prSet phldrT="[Текст]" custT="1"/>
      <dgm:spPr/>
      <dgm:t>
        <a:bodyPr/>
        <a:lstStyle/>
        <a:p>
          <a:r>
            <a:rPr lang="en-US" sz="3200" dirty="0" smtClean="0"/>
            <a:t>This is</a:t>
          </a:r>
          <a:endParaRPr lang="ru-RU" sz="3200" dirty="0"/>
        </a:p>
      </dgm:t>
    </dgm:pt>
    <dgm:pt modelId="{D7EF53FC-5F0E-4983-B5A3-56FDFF5501AC}" type="parTrans" cxnId="{4D28CB2D-D094-4702-B4A4-EFA2B0E4C7DA}">
      <dgm:prSet/>
      <dgm:spPr/>
      <dgm:t>
        <a:bodyPr/>
        <a:lstStyle/>
        <a:p>
          <a:endParaRPr lang="ru-RU"/>
        </a:p>
      </dgm:t>
    </dgm:pt>
    <dgm:pt modelId="{51910D67-CFF6-4BA4-8425-9A3E9C440D4C}" type="sibTrans" cxnId="{4D28CB2D-D094-4702-B4A4-EFA2B0E4C7DA}">
      <dgm:prSet/>
      <dgm:spPr/>
      <dgm:t>
        <a:bodyPr/>
        <a:lstStyle/>
        <a:p>
          <a:endParaRPr lang="ru-RU"/>
        </a:p>
      </dgm:t>
    </dgm:pt>
    <dgm:pt modelId="{1DE4B65F-4CD2-48A6-9721-3FDFB656E671}">
      <dgm:prSet phldrT="[Текст]" custT="1"/>
      <dgm:spPr/>
      <dgm:t>
        <a:bodyPr/>
        <a:lstStyle/>
        <a:p>
          <a:r>
            <a:rPr lang="en-US" sz="3200" dirty="0" smtClean="0"/>
            <a:t>Where are</a:t>
          </a:r>
          <a:endParaRPr lang="ru-RU" sz="3200" dirty="0"/>
        </a:p>
      </dgm:t>
    </dgm:pt>
    <dgm:pt modelId="{8A3C22B0-B47D-476F-9529-25A34D860AB3}" type="parTrans" cxnId="{59E0F903-EB38-4966-B700-C87C13F24093}">
      <dgm:prSet/>
      <dgm:spPr/>
      <dgm:t>
        <a:bodyPr/>
        <a:lstStyle/>
        <a:p>
          <a:endParaRPr lang="ru-RU"/>
        </a:p>
      </dgm:t>
    </dgm:pt>
    <dgm:pt modelId="{111C6A43-0674-444F-8F12-83DCB506CBEF}" type="sibTrans" cxnId="{59E0F903-EB38-4966-B700-C87C13F24093}">
      <dgm:prSet/>
      <dgm:spPr/>
      <dgm:t>
        <a:bodyPr/>
        <a:lstStyle/>
        <a:p>
          <a:endParaRPr lang="ru-RU"/>
        </a:p>
      </dgm:t>
    </dgm:pt>
    <dgm:pt modelId="{B8684BE4-245D-4EBB-9FFF-C5B10869EA59}">
      <dgm:prSet phldrT="[Текст]" custT="1"/>
      <dgm:spPr/>
      <dgm:t>
        <a:bodyPr/>
        <a:lstStyle/>
        <a:p>
          <a:r>
            <a:rPr lang="en-US" sz="3200" dirty="0" smtClean="0"/>
            <a:t>And you</a:t>
          </a:r>
          <a:endParaRPr lang="ru-RU" sz="3200" dirty="0"/>
        </a:p>
      </dgm:t>
    </dgm:pt>
    <dgm:pt modelId="{64CBFB62-4B58-4B2E-807F-D38FDC3EF3E6}" type="parTrans" cxnId="{43A31371-803E-448D-B8FD-0DBB17944F98}">
      <dgm:prSet/>
      <dgm:spPr/>
      <dgm:t>
        <a:bodyPr/>
        <a:lstStyle/>
        <a:p>
          <a:endParaRPr lang="ru-RU"/>
        </a:p>
      </dgm:t>
    </dgm:pt>
    <dgm:pt modelId="{EC0E4A2F-300E-4C53-A70D-0B23866A53EE}" type="sibTrans" cxnId="{43A31371-803E-448D-B8FD-0DBB17944F98}">
      <dgm:prSet/>
      <dgm:spPr/>
      <dgm:t>
        <a:bodyPr/>
        <a:lstStyle/>
        <a:p>
          <a:endParaRPr lang="ru-RU"/>
        </a:p>
      </dgm:t>
    </dgm:pt>
    <dgm:pt modelId="{E330CCD9-94C2-4F97-B210-49CDD559F261}">
      <dgm:prSet phldrT="[Текст]" custT="1"/>
      <dgm:spPr/>
      <dgm:t>
        <a:bodyPr/>
        <a:lstStyle/>
        <a:p>
          <a:r>
            <a:rPr lang="en-US" sz="3200" dirty="0" smtClean="0"/>
            <a:t>fine</a:t>
          </a:r>
          <a:endParaRPr lang="ru-RU" sz="3200" dirty="0"/>
        </a:p>
      </dgm:t>
    </dgm:pt>
    <dgm:pt modelId="{4767648D-9F82-4F20-87D5-E2D2BCEF6E03}" type="parTrans" cxnId="{B03257BE-4190-4F21-9E8A-64770BE45700}">
      <dgm:prSet/>
      <dgm:spPr/>
      <dgm:t>
        <a:bodyPr/>
        <a:lstStyle/>
        <a:p>
          <a:endParaRPr lang="ru-RU"/>
        </a:p>
      </dgm:t>
    </dgm:pt>
    <dgm:pt modelId="{535D00D0-B734-4D45-8805-C18DAB39C6AE}" type="sibTrans" cxnId="{B03257BE-4190-4F21-9E8A-64770BE45700}">
      <dgm:prSet/>
      <dgm:spPr/>
      <dgm:t>
        <a:bodyPr/>
        <a:lstStyle/>
        <a:p>
          <a:endParaRPr lang="ru-RU"/>
        </a:p>
      </dgm:t>
    </dgm:pt>
    <dgm:pt modelId="{8B8418A9-EC70-4DEE-9344-D962347CF7BB}" type="pres">
      <dgm:prSet presAssocID="{616C331B-EEDF-4627-A095-43019AA78AB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EC0F6C-7890-4AC6-B6F0-ECB8004F2AAB}" type="pres">
      <dgm:prSet presAssocID="{3E632CC2-B419-4E25-83B6-761A99F8FEA2}" presName="vertOne" presStyleCnt="0"/>
      <dgm:spPr/>
    </dgm:pt>
    <dgm:pt modelId="{550B44BD-8A26-4912-BED4-D4E2FFCC2710}" type="pres">
      <dgm:prSet presAssocID="{3E632CC2-B419-4E25-83B6-761A99F8FEA2}" presName="txOne" presStyleLbl="node0" presStyleIdx="0" presStyleCnt="1" custScaleX="22586" custScaleY="34603" custLinFactY="32434" custLinFactNeighborX="-3471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5C0370-59F6-484B-AC95-5FD7087CDAFA}" type="pres">
      <dgm:prSet presAssocID="{3E632CC2-B419-4E25-83B6-761A99F8FEA2}" presName="parTransOne" presStyleCnt="0"/>
      <dgm:spPr/>
    </dgm:pt>
    <dgm:pt modelId="{77E82200-89A9-480E-AAA9-EE531236ADDD}" type="pres">
      <dgm:prSet presAssocID="{3E632CC2-B419-4E25-83B6-761A99F8FEA2}" presName="horzOne" presStyleCnt="0"/>
      <dgm:spPr/>
    </dgm:pt>
    <dgm:pt modelId="{5E348818-4DD6-49BD-BD50-F01A0C7909BD}" type="pres">
      <dgm:prSet presAssocID="{192EF583-E0CA-433E-B749-55652BA190C5}" presName="vertTwo" presStyleCnt="0"/>
      <dgm:spPr/>
    </dgm:pt>
    <dgm:pt modelId="{4706A521-797B-4E59-897E-FAA0AB7E32CD}" type="pres">
      <dgm:prSet presAssocID="{192EF583-E0CA-433E-B749-55652BA190C5}" presName="txTwo" presStyleLbl="node2" presStyleIdx="0" presStyleCnt="2" custScaleX="25865" custScaleY="35280" custLinFactNeighborX="7401" custLinFactNeighborY="162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E9A3BE-9C41-4B03-BF20-32EA863413FC}" type="pres">
      <dgm:prSet presAssocID="{192EF583-E0CA-433E-B749-55652BA190C5}" presName="parTransTwo" presStyleCnt="0"/>
      <dgm:spPr/>
    </dgm:pt>
    <dgm:pt modelId="{1709E24F-F06D-4E53-A3CA-99D062114EE8}" type="pres">
      <dgm:prSet presAssocID="{192EF583-E0CA-433E-B749-55652BA190C5}" presName="horzTwo" presStyleCnt="0"/>
      <dgm:spPr/>
    </dgm:pt>
    <dgm:pt modelId="{BEE83C8F-FC23-4167-A73E-B9204ED9AB92}" type="pres">
      <dgm:prSet presAssocID="{410EA329-6314-4B07-BB3D-C458187100B6}" presName="vertThree" presStyleCnt="0"/>
      <dgm:spPr/>
    </dgm:pt>
    <dgm:pt modelId="{CA6FB416-C814-4AF5-9998-101765713A2D}" type="pres">
      <dgm:prSet presAssocID="{410EA329-6314-4B07-BB3D-C458187100B6}" presName="txThree" presStyleLbl="node3" presStyleIdx="0" presStyleCnt="3" custScaleX="56640" custScaleY="38718" custLinFactNeighborX="4421" custLinFactNeighborY="-18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9E3A58-AA77-4826-9A29-4F83A31D6C88}" type="pres">
      <dgm:prSet presAssocID="{410EA329-6314-4B07-BB3D-C458187100B6}" presName="horzThree" presStyleCnt="0"/>
      <dgm:spPr/>
    </dgm:pt>
    <dgm:pt modelId="{E0150ABF-3322-4A45-978C-D59E9C583136}" type="pres">
      <dgm:prSet presAssocID="{51910D67-CFF6-4BA4-8425-9A3E9C440D4C}" presName="sibSpaceThree" presStyleCnt="0"/>
      <dgm:spPr/>
    </dgm:pt>
    <dgm:pt modelId="{C79D0499-0032-42CB-B8B5-A3DAE15E8600}" type="pres">
      <dgm:prSet presAssocID="{1DE4B65F-4CD2-48A6-9721-3FDFB656E671}" presName="vertThree" presStyleCnt="0"/>
      <dgm:spPr/>
    </dgm:pt>
    <dgm:pt modelId="{373CC805-171A-4F0B-BB31-F68502C849E4}" type="pres">
      <dgm:prSet presAssocID="{1DE4B65F-4CD2-48A6-9721-3FDFB656E671}" presName="txThree" presStyleLbl="node3" presStyleIdx="1" presStyleCnt="3" custScaleX="64956" custScaleY="41832" custLinFactNeighborX="7589" custLinFactNeighborY="-18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208DA8-09A7-45B8-9423-66D3088EF120}" type="pres">
      <dgm:prSet presAssocID="{1DE4B65F-4CD2-48A6-9721-3FDFB656E671}" presName="horzThree" presStyleCnt="0"/>
      <dgm:spPr/>
    </dgm:pt>
    <dgm:pt modelId="{543F5C25-0E9C-45B5-887B-6FCF2702B62F}" type="pres">
      <dgm:prSet presAssocID="{3497C1F5-8F72-4B21-B59E-2434F6D81304}" presName="sibSpaceTwo" presStyleCnt="0"/>
      <dgm:spPr/>
    </dgm:pt>
    <dgm:pt modelId="{7A6703E6-6244-4359-A045-ABBECDD1E020}" type="pres">
      <dgm:prSet presAssocID="{B8684BE4-245D-4EBB-9FFF-C5B10869EA59}" presName="vertTwo" presStyleCnt="0"/>
      <dgm:spPr/>
    </dgm:pt>
    <dgm:pt modelId="{74F7987D-A1CC-4848-9489-973253BE47EB}" type="pres">
      <dgm:prSet presAssocID="{B8684BE4-245D-4EBB-9FFF-C5B10869EA59}" presName="txTwo" presStyleLbl="node2" presStyleIdx="1" presStyleCnt="2" custScaleX="58865" custScaleY="25168" custLinFactNeighborX="-39227" custLinFactNeighborY="162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119ABB-A12C-4A4E-9434-B9146EF3D974}" type="pres">
      <dgm:prSet presAssocID="{B8684BE4-245D-4EBB-9FFF-C5B10869EA59}" presName="parTransTwo" presStyleCnt="0"/>
      <dgm:spPr/>
    </dgm:pt>
    <dgm:pt modelId="{816765E9-C31D-46A2-9305-71D1EE1A6429}" type="pres">
      <dgm:prSet presAssocID="{B8684BE4-245D-4EBB-9FFF-C5B10869EA59}" presName="horzTwo" presStyleCnt="0"/>
      <dgm:spPr/>
    </dgm:pt>
    <dgm:pt modelId="{484B513E-4A9F-44AD-8F0F-FAB8EF146A43}" type="pres">
      <dgm:prSet presAssocID="{E330CCD9-94C2-4F97-B210-49CDD559F261}" presName="vertThree" presStyleCnt="0"/>
      <dgm:spPr/>
    </dgm:pt>
    <dgm:pt modelId="{D4F8901A-01BF-4B29-AADE-2F5808EF35E2}" type="pres">
      <dgm:prSet presAssocID="{E330CCD9-94C2-4F97-B210-49CDD559F261}" presName="txThree" presStyleLbl="node3" presStyleIdx="2" presStyleCnt="3" custScaleX="32099" custScaleY="30432" custLinFactNeighborX="-4213" custLinFactNeighborY="-82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B562FF-67F2-4C67-9DA2-6F8ED6E59211}" type="pres">
      <dgm:prSet presAssocID="{E330CCD9-94C2-4F97-B210-49CDD559F261}" presName="horzThree" presStyleCnt="0"/>
      <dgm:spPr/>
    </dgm:pt>
  </dgm:ptLst>
  <dgm:cxnLst>
    <dgm:cxn modelId="{4D28CB2D-D094-4702-B4A4-EFA2B0E4C7DA}" srcId="{192EF583-E0CA-433E-B749-55652BA190C5}" destId="{410EA329-6314-4B07-BB3D-C458187100B6}" srcOrd="0" destOrd="0" parTransId="{D7EF53FC-5F0E-4983-B5A3-56FDFF5501AC}" sibTransId="{51910D67-CFF6-4BA4-8425-9A3E9C440D4C}"/>
    <dgm:cxn modelId="{E40976B3-02E3-4FAB-A3EC-D9CD25152626}" type="presOf" srcId="{616C331B-EEDF-4627-A095-43019AA78AB2}" destId="{8B8418A9-EC70-4DEE-9344-D962347CF7BB}" srcOrd="0" destOrd="0" presId="urn:microsoft.com/office/officeart/2005/8/layout/hierarchy4"/>
    <dgm:cxn modelId="{D728E1FC-6653-455C-9A9E-4241F925F530}" type="presOf" srcId="{192EF583-E0CA-433E-B749-55652BA190C5}" destId="{4706A521-797B-4E59-897E-FAA0AB7E32CD}" srcOrd="0" destOrd="0" presId="urn:microsoft.com/office/officeart/2005/8/layout/hierarchy4"/>
    <dgm:cxn modelId="{56705720-2736-4437-B606-A3F00E0BCC1E}" type="presOf" srcId="{3E632CC2-B419-4E25-83B6-761A99F8FEA2}" destId="{550B44BD-8A26-4912-BED4-D4E2FFCC2710}" srcOrd="0" destOrd="0" presId="urn:microsoft.com/office/officeart/2005/8/layout/hierarchy4"/>
    <dgm:cxn modelId="{83C0169F-530D-4158-8DD7-5E980B25A323}" type="presOf" srcId="{410EA329-6314-4B07-BB3D-C458187100B6}" destId="{CA6FB416-C814-4AF5-9998-101765713A2D}" srcOrd="0" destOrd="0" presId="urn:microsoft.com/office/officeart/2005/8/layout/hierarchy4"/>
    <dgm:cxn modelId="{06A1968D-29B4-4BA0-BEA0-56CE1AB4C100}" srcId="{616C331B-EEDF-4627-A095-43019AA78AB2}" destId="{3E632CC2-B419-4E25-83B6-761A99F8FEA2}" srcOrd="0" destOrd="0" parTransId="{F2B57246-AE5E-4F59-8D02-E665FE119747}" sibTransId="{E86413DE-CC9B-4EF1-AB9F-00B2D9EA3EB9}"/>
    <dgm:cxn modelId="{B03257BE-4190-4F21-9E8A-64770BE45700}" srcId="{B8684BE4-245D-4EBB-9FFF-C5B10869EA59}" destId="{E330CCD9-94C2-4F97-B210-49CDD559F261}" srcOrd="0" destOrd="0" parTransId="{4767648D-9F82-4F20-87D5-E2D2BCEF6E03}" sibTransId="{535D00D0-B734-4D45-8805-C18DAB39C6AE}"/>
    <dgm:cxn modelId="{43A31371-803E-448D-B8FD-0DBB17944F98}" srcId="{3E632CC2-B419-4E25-83B6-761A99F8FEA2}" destId="{B8684BE4-245D-4EBB-9FFF-C5B10869EA59}" srcOrd="1" destOrd="0" parTransId="{64CBFB62-4B58-4B2E-807F-D38FDC3EF3E6}" sibTransId="{EC0E4A2F-300E-4C53-A70D-0B23866A53EE}"/>
    <dgm:cxn modelId="{30FD710B-58FB-4E59-8699-9AB7474E2EAD}" type="presOf" srcId="{B8684BE4-245D-4EBB-9FFF-C5B10869EA59}" destId="{74F7987D-A1CC-4848-9489-973253BE47EB}" srcOrd="0" destOrd="0" presId="urn:microsoft.com/office/officeart/2005/8/layout/hierarchy4"/>
    <dgm:cxn modelId="{87E369C3-7C6D-4AEA-BD7D-B8BF17F9D9A5}" type="presOf" srcId="{1DE4B65F-4CD2-48A6-9721-3FDFB656E671}" destId="{373CC805-171A-4F0B-BB31-F68502C849E4}" srcOrd="0" destOrd="0" presId="urn:microsoft.com/office/officeart/2005/8/layout/hierarchy4"/>
    <dgm:cxn modelId="{9899B488-9905-4E3E-9957-BBEE6C1F127E}" srcId="{3E632CC2-B419-4E25-83B6-761A99F8FEA2}" destId="{192EF583-E0CA-433E-B749-55652BA190C5}" srcOrd="0" destOrd="0" parTransId="{F856400D-9BC6-42A1-96B3-6473C65DA60A}" sibTransId="{3497C1F5-8F72-4B21-B59E-2434F6D81304}"/>
    <dgm:cxn modelId="{35544602-C879-4F9E-AB8B-F122ED9078ED}" type="presOf" srcId="{E330CCD9-94C2-4F97-B210-49CDD559F261}" destId="{D4F8901A-01BF-4B29-AADE-2F5808EF35E2}" srcOrd="0" destOrd="0" presId="urn:microsoft.com/office/officeart/2005/8/layout/hierarchy4"/>
    <dgm:cxn modelId="{59E0F903-EB38-4966-B700-C87C13F24093}" srcId="{192EF583-E0CA-433E-B749-55652BA190C5}" destId="{1DE4B65F-4CD2-48A6-9721-3FDFB656E671}" srcOrd="1" destOrd="0" parTransId="{8A3C22B0-B47D-476F-9529-25A34D860AB3}" sibTransId="{111C6A43-0674-444F-8F12-83DCB506CBEF}"/>
    <dgm:cxn modelId="{9A3BD1A8-93F8-4EB9-9AA8-0C872989F335}" type="presParOf" srcId="{8B8418A9-EC70-4DEE-9344-D962347CF7BB}" destId="{58EC0F6C-7890-4AC6-B6F0-ECB8004F2AAB}" srcOrd="0" destOrd="0" presId="urn:microsoft.com/office/officeart/2005/8/layout/hierarchy4"/>
    <dgm:cxn modelId="{FC23B2DC-CA7C-4BCC-B00D-7474C37C3E84}" type="presParOf" srcId="{58EC0F6C-7890-4AC6-B6F0-ECB8004F2AAB}" destId="{550B44BD-8A26-4912-BED4-D4E2FFCC2710}" srcOrd="0" destOrd="0" presId="urn:microsoft.com/office/officeart/2005/8/layout/hierarchy4"/>
    <dgm:cxn modelId="{04367660-A03E-4DB4-97AC-BC5ED5BE554E}" type="presParOf" srcId="{58EC0F6C-7890-4AC6-B6F0-ECB8004F2AAB}" destId="{225C0370-59F6-484B-AC95-5FD7087CDAFA}" srcOrd="1" destOrd="0" presId="urn:microsoft.com/office/officeart/2005/8/layout/hierarchy4"/>
    <dgm:cxn modelId="{84057C64-043F-4800-988B-46DAAC1E5F53}" type="presParOf" srcId="{58EC0F6C-7890-4AC6-B6F0-ECB8004F2AAB}" destId="{77E82200-89A9-480E-AAA9-EE531236ADDD}" srcOrd="2" destOrd="0" presId="urn:microsoft.com/office/officeart/2005/8/layout/hierarchy4"/>
    <dgm:cxn modelId="{83C8F143-0435-4B43-8F74-B3B693F7E591}" type="presParOf" srcId="{77E82200-89A9-480E-AAA9-EE531236ADDD}" destId="{5E348818-4DD6-49BD-BD50-F01A0C7909BD}" srcOrd="0" destOrd="0" presId="urn:microsoft.com/office/officeart/2005/8/layout/hierarchy4"/>
    <dgm:cxn modelId="{33A85320-6308-47A9-BF68-6EE1C915B209}" type="presParOf" srcId="{5E348818-4DD6-49BD-BD50-F01A0C7909BD}" destId="{4706A521-797B-4E59-897E-FAA0AB7E32CD}" srcOrd="0" destOrd="0" presId="urn:microsoft.com/office/officeart/2005/8/layout/hierarchy4"/>
    <dgm:cxn modelId="{3F00A83E-A346-4A26-99DF-2C9AD458AF0C}" type="presParOf" srcId="{5E348818-4DD6-49BD-BD50-F01A0C7909BD}" destId="{E3E9A3BE-9C41-4B03-BF20-32EA863413FC}" srcOrd="1" destOrd="0" presId="urn:microsoft.com/office/officeart/2005/8/layout/hierarchy4"/>
    <dgm:cxn modelId="{2CC6B29E-A7E6-4A6D-8CBA-87E68B1001FA}" type="presParOf" srcId="{5E348818-4DD6-49BD-BD50-F01A0C7909BD}" destId="{1709E24F-F06D-4E53-A3CA-99D062114EE8}" srcOrd="2" destOrd="0" presId="urn:microsoft.com/office/officeart/2005/8/layout/hierarchy4"/>
    <dgm:cxn modelId="{E85B3217-CE83-4328-B1BD-E523871E9CEC}" type="presParOf" srcId="{1709E24F-F06D-4E53-A3CA-99D062114EE8}" destId="{BEE83C8F-FC23-4167-A73E-B9204ED9AB92}" srcOrd="0" destOrd="0" presId="urn:microsoft.com/office/officeart/2005/8/layout/hierarchy4"/>
    <dgm:cxn modelId="{6E9B055F-4F12-44DB-9C4C-06DEDFDDBD4F}" type="presParOf" srcId="{BEE83C8F-FC23-4167-A73E-B9204ED9AB92}" destId="{CA6FB416-C814-4AF5-9998-101765713A2D}" srcOrd="0" destOrd="0" presId="urn:microsoft.com/office/officeart/2005/8/layout/hierarchy4"/>
    <dgm:cxn modelId="{0983DE7C-E019-464B-AF97-B4F3C742A331}" type="presParOf" srcId="{BEE83C8F-FC23-4167-A73E-B9204ED9AB92}" destId="{339E3A58-AA77-4826-9A29-4F83A31D6C88}" srcOrd="1" destOrd="0" presId="urn:microsoft.com/office/officeart/2005/8/layout/hierarchy4"/>
    <dgm:cxn modelId="{F435F373-F1DA-441F-AE05-107CBCE07984}" type="presParOf" srcId="{1709E24F-F06D-4E53-A3CA-99D062114EE8}" destId="{E0150ABF-3322-4A45-978C-D59E9C583136}" srcOrd="1" destOrd="0" presId="urn:microsoft.com/office/officeart/2005/8/layout/hierarchy4"/>
    <dgm:cxn modelId="{F651BA91-32CD-4C4C-A2C2-85FA61673930}" type="presParOf" srcId="{1709E24F-F06D-4E53-A3CA-99D062114EE8}" destId="{C79D0499-0032-42CB-B8B5-A3DAE15E8600}" srcOrd="2" destOrd="0" presId="urn:microsoft.com/office/officeart/2005/8/layout/hierarchy4"/>
    <dgm:cxn modelId="{7E8B351F-5B27-41CF-B52A-81E62AA91EA0}" type="presParOf" srcId="{C79D0499-0032-42CB-B8B5-A3DAE15E8600}" destId="{373CC805-171A-4F0B-BB31-F68502C849E4}" srcOrd="0" destOrd="0" presId="urn:microsoft.com/office/officeart/2005/8/layout/hierarchy4"/>
    <dgm:cxn modelId="{A870D73D-7215-458E-99A8-AC5068A275C8}" type="presParOf" srcId="{C79D0499-0032-42CB-B8B5-A3DAE15E8600}" destId="{FD208DA8-09A7-45B8-9423-66D3088EF120}" srcOrd="1" destOrd="0" presId="urn:microsoft.com/office/officeart/2005/8/layout/hierarchy4"/>
    <dgm:cxn modelId="{BA367618-2A71-42FA-9BAD-82058F02758E}" type="presParOf" srcId="{77E82200-89A9-480E-AAA9-EE531236ADDD}" destId="{543F5C25-0E9C-45B5-887B-6FCF2702B62F}" srcOrd="1" destOrd="0" presId="urn:microsoft.com/office/officeart/2005/8/layout/hierarchy4"/>
    <dgm:cxn modelId="{4A84A592-FC9C-4A7B-BED2-1D90B872F9CE}" type="presParOf" srcId="{77E82200-89A9-480E-AAA9-EE531236ADDD}" destId="{7A6703E6-6244-4359-A045-ABBECDD1E020}" srcOrd="2" destOrd="0" presId="urn:microsoft.com/office/officeart/2005/8/layout/hierarchy4"/>
    <dgm:cxn modelId="{2AF6AD04-88AF-4CCC-9F3A-79AD7B9A1F89}" type="presParOf" srcId="{7A6703E6-6244-4359-A045-ABBECDD1E020}" destId="{74F7987D-A1CC-4848-9489-973253BE47EB}" srcOrd="0" destOrd="0" presId="urn:microsoft.com/office/officeart/2005/8/layout/hierarchy4"/>
    <dgm:cxn modelId="{74738A3D-2D26-406A-9B2E-8AB843A0B547}" type="presParOf" srcId="{7A6703E6-6244-4359-A045-ABBECDD1E020}" destId="{3D119ABB-A12C-4A4E-9434-B9146EF3D974}" srcOrd="1" destOrd="0" presId="urn:microsoft.com/office/officeart/2005/8/layout/hierarchy4"/>
    <dgm:cxn modelId="{DC8FE0C4-C996-424D-8745-8D88AF24B996}" type="presParOf" srcId="{7A6703E6-6244-4359-A045-ABBECDD1E020}" destId="{816765E9-C31D-46A2-9305-71D1EE1A6429}" srcOrd="2" destOrd="0" presId="urn:microsoft.com/office/officeart/2005/8/layout/hierarchy4"/>
    <dgm:cxn modelId="{26A0FCE5-B0EB-4E32-A73C-59418B8EA5D9}" type="presParOf" srcId="{816765E9-C31D-46A2-9305-71D1EE1A6429}" destId="{484B513E-4A9F-44AD-8F0F-FAB8EF146A43}" srcOrd="0" destOrd="0" presId="urn:microsoft.com/office/officeart/2005/8/layout/hierarchy4"/>
    <dgm:cxn modelId="{3247AE62-1640-4828-A825-6561AFEFEC82}" type="presParOf" srcId="{484B513E-4A9F-44AD-8F0F-FAB8EF146A43}" destId="{D4F8901A-01BF-4B29-AADE-2F5808EF35E2}" srcOrd="0" destOrd="0" presId="urn:microsoft.com/office/officeart/2005/8/layout/hierarchy4"/>
    <dgm:cxn modelId="{BB8AE8D1-1049-4DB5-A592-977A60157B22}" type="presParOf" srcId="{484B513E-4A9F-44AD-8F0F-FAB8EF146A43}" destId="{3BB562FF-67F2-4C67-9DA2-6F8ED6E5921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CC8FF6-3D56-4A33-9F36-5C828477557E}" type="doc">
      <dgm:prSet loTypeId="urn:microsoft.com/office/officeart/2005/8/layout/default#1" loCatId="list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79400C1E-7AC3-429C-8206-0893EBE4308B}">
      <dgm:prSet phldrT="[Текст]"/>
      <dgm:spPr/>
      <dgm:t>
        <a:bodyPr/>
        <a:lstStyle/>
        <a:p>
          <a:r>
            <a:rPr lang="en-US" dirty="0" smtClean="0"/>
            <a:t>Nina: 454-17-36</a:t>
          </a:r>
          <a:endParaRPr lang="ru-RU" dirty="0"/>
        </a:p>
      </dgm:t>
    </dgm:pt>
    <dgm:pt modelId="{EAE44492-3C20-4992-B218-1C7C30014AC2}" type="parTrans" cxnId="{4AA76E6A-F8F6-489E-AA14-A637C48D4F44}">
      <dgm:prSet/>
      <dgm:spPr/>
      <dgm:t>
        <a:bodyPr/>
        <a:lstStyle/>
        <a:p>
          <a:endParaRPr lang="ru-RU"/>
        </a:p>
      </dgm:t>
    </dgm:pt>
    <dgm:pt modelId="{5FC72CA1-B7E8-4E96-8F64-DF6C16475D3D}" type="sibTrans" cxnId="{4AA76E6A-F8F6-489E-AA14-A637C48D4F44}">
      <dgm:prSet/>
      <dgm:spPr/>
      <dgm:t>
        <a:bodyPr/>
        <a:lstStyle/>
        <a:p>
          <a:endParaRPr lang="ru-RU"/>
        </a:p>
      </dgm:t>
    </dgm:pt>
    <dgm:pt modelId="{CE196890-AF51-4025-97EE-FA021A6DD5D7}">
      <dgm:prSet phldrT="[Текст]"/>
      <dgm:spPr/>
      <dgm:t>
        <a:bodyPr/>
        <a:lstStyle/>
        <a:p>
          <a:r>
            <a:rPr lang="en-US" dirty="0" err="1" smtClean="0"/>
            <a:t>Klim</a:t>
          </a:r>
          <a:r>
            <a:rPr lang="en-US" dirty="0" smtClean="0"/>
            <a:t>: 332-14-02</a:t>
          </a:r>
          <a:endParaRPr lang="ru-RU" dirty="0"/>
        </a:p>
      </dgm:t>
    </dgm:pt>
    <dgm:pt modelId="{50D21DF9-26B9-4A57-9DCE-F1020DB9A63F}" type="parTrans" cxnId="{48DF15C4-17DE-47EE-A7F9-D5E156E48E33}">
      <dgm:prSet/>
      <dgm:spPr/>
      <dgm:t>
        <a:bodyPr/>
        <a:lstStyle/>
        <a:p>
          <a:endParaRPr lang="ru-RU"/>
        </a:p>
      </dgm:t>
    </dgm:pt>
    <dgm:pt modelId="{FED4606B-9614-4FD3-91AC-44989466DB93}" type="sibTrans" cxnId="{48DF15C4-17DE-47EE-A7F9-D5E156E48E33}">
      <dgm:prSet/>
      <dgm:spPr/>
      <dgm:t>
        <a:bodyPr/>
        <a:lstStyle/>
        <a:p>
          <a:endParaRPr lang="ru-RU"/>
        </a:p>
      </dgm:t>
    </dgm:pt>
    <dgm:pt modelId="{EEAF846B-AEAA-4B1C-8195-CCF0F715A430}">
      <dgm:prSet phldrT="[Текст]"/>
      <dgm:spPr/>
      <dgm:t>
        <a:bodyPr/>
        <a:lstStyle/>
        <a:p>
          <a:r>
            <a:rPr lang="en-US" dirty="0" err="1" smtClean="0"/>
            <a:t>Vova</a:t>
          </a:r>
          <a:r>
            <a:rPr lang="en-US" dirty="0" smtClean="0"/>
            <a:t>: 430-29-50</a:t>
          </a:r>
          <a:endParaRPr lang="ru-RU" dirty="0"/>
        </a:p>
      </dgm:t>
    </dgm:pt>
    <dgm:pt modelId="{BF5F35ED-0B4D-4220-A75D-F2B084623539}" type="parTrans" cxnId="{510316EB-320B-47EF-B6DA-A8229855F6BA}">
      <dgm:prSet/>
      <dgm:spPr/>
      <dgm:t>
        <a:bodyPr/>
        <a:lstStyle/>
        <a:p>
          <a:endParaRPr lang="ru-RU"/>
        </a:p>
      </dgm:t>
    </dgm:pt>
    <dgm:pt modelId="{D1BB5CF4-622C-432D-9D06-76A43446D8C2}" type="sibTrans" cxnId="{510316EB-320B-47EF-B6DA-A8229855F6BA}">
      <dgm:prSet/>
      <dgm:spPr/>
      <dgm:t>
        <a:bodyPr/>
        <a:lstStyle/>
        <a:p>
          <a:endParaRPr lang="ru-RU"/>
        </a:p>
      </dgm:t>
    </dgm:pt>
    <dgm:pt modelId="{17FEA18F-5680-49ED-9DE5-AF7D70B8253B}">
      <dgm:prSet phldrT="[Текст]"/>
      <dgm:spPr/>
      <dgm:t>
        <a:bodyPr/>
        <a:lstStyle/>
        <a:p>
          <a:r>
            <a:rPr lang="en-US" dirty="0" smtClean="0"/>
            <a:t>Larisa: 953-00-22</a:t>
          </a:r>
          <a:endParaRPr lang="ru-RU" dirty="0"/>
        </a:p>
      </dgm:t>
    </dgm:pt>
    <dgm:pt modelId="{9CEE05CC-6120-48FE-8240-459E769CB520}" type="parTrans" cxnId="{6848D7AB-8DBE-43BC-898A-DC2F19D8D9BF}">
      <dgm:prSet/>
      <dgm:spPr/>
      <dgm:t>
        <a:bodyPr/>
        <a:lstStyle/>
        <a:p>
          <a:endParaRPr lang="ru-RU"/>
        </a:p>
      </dgm:t>
    </dgm:pt>
    <dgm:pt modelId="{0C2A00F0-5795-48AE-9BCB-9387582EFE9A}" type="sibTrans" cxnId="{6848D7AB-8DBE-43BC-898A-DC2F19D8D9BF}">
      <dgm:prSet/>
      <dgm:spPr/>
      <dgm:t>
        <a:bodyPr/>
        <a:lstStyle/>
        <a:p>
          <a:endParaRPr lang="ru-RU"/>
        </a:p>
      </dgm:t>
    </dgm:pt>
    <dgm:pt modelId="{3B9549CD-AF0D-4A68-B9B7-E3FD32F5AE15}">
      <dgm:prSet phldrT="[Текст]"/>
      <dgm:spPr/>
      <dgm:t>
        <a:bodyPr/>
        <a:lstStyle/>
        <a:p>
          <a:r>
            <a:rPr lang="en-US" dirty="0" err="1" smtClean="0"/>
            <a:t>Oksana</a:t>
          </a:r>
          <a:r>
            <a:rPr lang="en-US" dirty="0" smtClean="0"/>
            <a:t>: 955-38-40</a:t>
          </a:r>
          <a:endParaRPr lang="ru-RU" dirty="0"/>
        </a:p>
      </dgm:t>
    </dgm:pt>
    <dgm:pt modelId="{4839AC6B-5EA6-4BCC-BBEB-1842B1BC596C}" type="parTrans" cxnId="{F245BF4D-8AB8-4915-8DC8-7EAEDD247553}">
      <dgm:prSet/>
      <dgm:spPr/>
      <dgm:t>
        <a:bodyPr/>
        <a:lstStyle/>
        <a:p>
          <a:endParaRPr lang="ru-RU"/>
        </a:p>
      </dgm:t>
    </dgm:pt>
    <dgm:pt modelId="{28EA852F-AB72-4954-BCF5-A3C45F9FF664}" type="sibTrans" cxnId="{F245BF4D-8AB8-4915-8DC8-7EAEDD247553}">
      <dgm:prSet/>
      <dgm:spPr/>
      <dgm:t>
        <a:bodyPr/>
        <a:lstStyle/>
        <a:p>
          <a:endParaRPr lang="ru-RU"/>
        </a:p>
      </dgm:t>
    </dgm:pt>
    <dgm:pt modelId="{D9B7C152-F518-406C-8DB7-6FA81B1A038E}">
      <dgm:prSet/>
      <dgm:spPr/>
      <dgm:t>
        <a:bodyPr/>
        <a:lstStyle/>
        <a:p>
          <a:r>
            <a:rPr lang="en-US" dirty="0" smtClean="0"/>
            <a:t>Andrei: 275-82-20</a:t>
          </a:r>
          <a:endParaRPr lang="ru-RU" dirty="0"/>
        </a:p>
      </dgm:t>
    </dgm:pt>
    <dgm:pt modelId="{8D62C96C-A1C3-46F3-960D-2F596AFEFDF6}" type="parTrans" cxnId="{67439512-6EBC-4FDC-B147-8B1B74F6059F}">
      <dgm:prSet/>
      <dgm:spPr/>
      <dgm:t>
        <a:bodyPr/>
        <a:lstStyle/>
        <a:p>
          <a:endParaRPr lang="ru-RU"/>
        </a:p>
      </dgm:t>
    </dgm:pt>
    <dgm:pt modelId="{E3582419-16A7-4761-9694-B82BCB61A549}" type="sibTrans" cxnId="{67439512-6EBC-4FDC-B147-8B1B74F6059F}">
      <dgm:prSet/>
      <dgm:spPr/>
      <dgm:t>
        <a:bodyPr/>
        <a:lstStyle/>
        <a:p>
          <a:endParaRPr lang="ru-RU"/>
        </a:p>
      </dgm:t>
    </dgm:pt>
    <dgm:pt modelId="{02A12951-81BA-4CCD-A51A-16DEB1E0E1A3}" type="pres">
      <dgm:prSet presAssocID="{89CC8FF6-3D56-4A33-9F36-5C828477557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CC9748-0D73-4214-9FFB-97D5FEA4CC05}" type="pres">
      <dgm:prSet presAssocID="{79400C1E-7AC3-429C-8206-0893EBE4308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9BB78B-A44F-4678-9A27-4965588E3275}" type="pres">
      <dgm:prSet presAssocID="{5FC72CA1-B7E8-4E96-8F64-DF6C16475D3D}" presName="sibTrans" presStyleCnt="0"/>
      <dgm:spPr/>
    </dgm:pt>
    <dgm:pt modelId="{9982EDF2-5A50-4059-B4A7-5607210DA374}" type="pres">
      <dgm:prSet presAssocID="{CE196890-AF51-4025-97EE-FA021A6DD5D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2362F-168C-48D4-9C75-D19114869035}" type="pres">
      <dgm:prSet presAssocID="{FED4606B-9614-4FD3-91AC-44989466DB93}" presName="sibTrans" presStyleCnt="0"/>
      <dgm:spPr/>
    </dgm:pt>
    <dgm:pt modelId="{A4BDE3ED-DD81-40BB-BA77-8CF17C013777}" type="pres">
      <dgm:prSet presAssocID="{EEAF846B-AEAA-4B1C-8195-CCF0F715A43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D5B41-6C32-4E1C-8093-81CABD9AD8FE}" type="pres">
      <dgm:prSet presAssocID="{D1BB5CF4-622C-432D-9D06-76A43446D8C2}" presName="sibTrans" presStyleCnt="0"/>
      <dgm:spPr/>
    </dgm:pt>
    <dgm:pt modelId="{D7022F6F-3595-4769-8B12-7C7187D06E9A}" type="pres">
      <dgm:prSet presAssocID="{17FEA18F-5680-49ED-9DE5-AF7D70B8253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0ECC63-B384-4398-975C-9339D99F634A}" type="pres">
      <dgm:prSet presAssocID="{0C2A00F0-5795-48AE-9BCB-9387582EFE9A}" presName="sibTrans" presStyleCnt="0"/>
      <dgm:spPr/>
    </dgm:pt>
    <dgm:pt modelId="{5403BA3D-560D-4EE4-B2F5-F2F29A10A40E}" type="pres">
      <dgm:prSet presAssocID="{3B9549CD-AF0D-4A68-B9B7-E3FD32F5AE1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FA98B9-5407-455F-987A-F64E9B78B359}" type="pres">
      <dgm:prSet presAssocID="{28EA852F-AB72-4954-BCF5-A3C45F9FF664}" presName="sibTrans" presStyleCnt="0"/>
      <dgm:spPr/>
    </dgm:pt>
    <dgm:pt modelId="{B575D7F1-089F-4E51-A2C5-72988BCB475D}" type="pres">
      <dgm:prSet presAssocID="{D9B7C152-F518-406C-8DB7-6FA81B1A038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F56C65-7EFC-4941-8F5D-41D4712B8901}" type="presOf" srcId="{CE196890-AF51-4025-97EE-FA021A6DD5D7}" destId="{9982EDF2-5A50-4059-B4A7-5607210DA374}" srcOrd="0" destOrd="0" presId="urn:microsoft.com/office/officeart/2005/8/layout/default#1"/>
    <dgm:cxn modelId="{8F206E23-F020-47A0-A5B5-915AF3F31925}" type="presOf" srcId="{D9B7C152-F518-406C-8DB7-6FA81B1A038E}" destId="{B575D7F1-089F-4E51-A2C5-72988BCB475D}" srcOrd="0" destOrd="0" presId="urn:microsoft.com/office/officeart/2005/8/layout/default#1"/>
    <dgm:cxn modelId="{4AA76E6A-F8F6-489E-AA14-A637C48D4F44}" srcId="{89CC8FF6-3D56-4A33-9F36-5C828477557E}" destId="{79400C1E-7AC3-429C-8206-0893EBE4308B}" srcOrd="0" destOrd="0" parTransId="{EAE44492-3C20-4992-B218-1C7C30014AC2}" sibTransId="{5FC72CA1-B7E8-4E96-8F64-DF6C16475D3D}"/>
    <dgm:cxn modelId="{7612AD6F-29C3-40CC-9686-64283F47ABB7}" type="presOf" srcId="{3B9549CD-AF0D-4A68-B9B7-E3FD32F5AE15}" destId="{5403BA3D-560D-4EE4-B2F5-F2F29A10A40E}" srcOrd="0" destOrd="0" presId="urn:microsoft.com/office/officeart/2005/8/layout/default#1"/>
    <dgm:cxn modelId="{F245BF4D-8AB8-4915-8DC8-7EAEDD247553}" srcId="{89CC8FF6-3D56-4A33-9F36-5C828477557E}" destId="{3B9549CD-AF0D-4A68-B9B7-E3FD32F5AE15}" srcOrd="4" destOrd="0" parTransId="{4839AC6B-5EA6-4BCC-BBEB-1842B1BC596C}" sibTransId="{28EA852F-AB72-4954-BCF5-A3C45F9FF664}"/>
    <dgm:cxn modelId="{6848D7AB-8DBE-43BC-898A-DC2F19D8D9BF}" srcId="{89CC8FF6-3D56-4A33-9F36-5C828477557E}" destId="{17FEA18F-5680-49ED-9DE5-AF7D70B8253B}" srcOrd="3" destOrd="0" parTransId="{9CEE05CC-6120-48FE-8240-459E769CB520}" sibTransId="{0C2A00F0-5795-48AE-9BCB-9387582EFE9A}"/>
    <dgm:cxn modelId="{06705BBE-2C63-4949-91A7-B7B6F4D0BFDC}" type="presOf" srcId="{17FEA18F-5680-49ED-9DE5-AF7D70B8253B}" destId="{D7022F6F-3595-4769-8B12-7C7187D06E9A}" srcOrd="0" destOrd="0" presId="urn:microsoft.com/office/officeart/2005/8/layout/default#1"/>
    <dgm:cxn modelId="{67439512-6EBC-4FDC-B147-8B1B74F6059F}" srcId="{89CC8FF6-3D56-4A33-9F36-5C828477557E}" destId="{D9B7C152-F518-406C-8DB7-6FA81B1A038E}" srcOrd="5" destOrd="0" parTransId="{8D62C96C-A1C3-46F3-960D-2F596AFEFDF6}" sibTransId="{E3582419-16A7-4761-9694-B82BCB61A549}"/>
    <dgm:cxn modelId="{510316EB-320B-47EF-B6DA-A8229855F6BA}" srcId="{89CC8FF6-3D56-4A33-9F36-5C828477557E}" destId="{EEAF846B-AEAA-4B1C-8195-CCF0F715A430}" srcOrd="2" destOrd="0" parTransId="{BF5F35ED-0B4D-4220-A75D-F2B084623539}" sibTransId="{D1BB5CF4-622C-432D-9D06-76A43446D8C2}"/>
    <dgm:cxn modelId="{D8D212DE-27A9-41A5-AC18-FD8177D2BA31}" type="presOf" srcId="{79400C1E-7AC3-429C-8206-0893EBE4308B}" destId="{1DCC9748-0D73-4214-9FFB-97D5FEA4CC05}" srcOrd="0" destOrd="0" presId="urn:microsoft.com/office/officeart/2005/8/layout/default#1"/>
    <dgm:cxn modelId="{F5D8A076-A24C-42F0-AB3F-4665F72A808B}" type="presOf" srcId="{EEAF846B-AEAA-4B1C-8195-CCF0F715A430}" destId="{A4BDE3ED-DD81-40BB-BA77-8CF17C013777}" srcOrd="0" destOrd="0" presId="urn:microsoft.com/office/officeart/2005/8/layout/default#1"/>
    <dgm:cxn modelId="{48DF15C4-17DE-47EE-A7F9-D5E156E48E33}" srcId="{89CC8FF6-3D56-4A33-9F36-5C828477557E}" destId="{CE196890-AF51-4025-97EE-FA021A6DD5D7}" srcOrd="1" destOrd="0" parTransId="{50D21DF9-26B9-4A57-9DCE-F1020DB9A63F}" sibTransId="{FED4606B-9614-4FD3-91AC-44989466DB93}"/>
    <dgm:cxn modelId="{2A43A054-4577-499E-9904-139747EB63D0}" type="presOf" srcId="{89CC8FF6-3D56-4A33-9F36-5C828477557E}" destId="{02A12951-81BA-4CCD-A51A-16DEB1E0E1A3}" srcOrd="0" destOrd="0" presId="urn:microsoft.com/office/officeart/2005/8/layout/default#1"/>
    <dgm:cxn modelId="{9E682BC2-6263-45AF-B104-8742BB65240B}" type="presParOf" srcId="{02A12951-81BA-4CCD-A51A-16DEB1E0E1A3}" destId="{1DCC9748-0D73-4214-9FFB-97D5FEA4CC05}" srcOrd="0" destOrd="0" presId="urn:microsoft.com/office/officeart/2005/8/layout/default#1"/>
    <dgm:cxn modelId="{39EA634E-643B-42A4-92B3-A9832C76C719}" type="presParOf" srcId="{02A12951-81BA-4CCD-A51A-16DEB1E0E1A3}" destId="{599BB78B-A44F-4678-9A27-4965588E3275}" srcOrd="1" destOrd="0" presId="urn:microsoft.com/office/officeart/2005/8/layout/default#1"/>
    <dgm:cxn modelId="{9322D9D5-4962-4947-BC99-9602B452BEDA}" type="presParOf" srcId="{02A12951-81BA-4CCD-A51A-16DEB1E0E1A3}" destId="{9982EDF2-5A50-4059-B4A7-5607210DA374}" srcOrd="2" destOrd="0" presId="urn:microsoft.com/office/officeart/2005/8/layout/default#1"/>
    <dgm:cxn modelId="{C5F9DC9A-7251-4254-B659-461D4FB45C6D}" type="presParOf" srcId="{02A12951-81BA-4CCD-A51A-16DEB1E0E1A3}" destId="{9942362F-168C-48D4-9C75-D19114869035}" srcOrd="3" destOrd="0" presId="urn:microsoft.com/office/officeart/2005/8/layout/default#1"/>
    <dgm:cxn modelId="{9105075F-91E6-4ACC-9426-2832BDBB9F9C}" type="presParOf" srcId="{02A12951-81BA-4CCD-A51A-16DEB1E0E1A3}" destId="{A4BDE3ED-DD81-40BB-BA77-8CF17C013777}" srcOrd="4" destOrd="0" presId="urn:microsoft.com/office/officeart/2005/8/layout/default#1"/>
    <dgm:cxn modelId="{DF62E870-809F-45F3-828F-2856E29A63F7}" type="presParOf" srcId="{02A12951-81BA-4CCD-A51A-16DEB1E0E1A3}" destId="{58ED5B41-6C32-4E1C-8093-81CABD9AD8FE}" srcOrd="5" destOrd="0" presId="urn:microsoft.com/office/officeart/2005/8/layout/default#1"/>
    <dgm:cxn modelId="{B568F4B3-3C92-43E3-B5A8-5274EB74AA9A}" type="presParOf" srcId="{02A12951-81BA-4CCD-A51A-16DEB1E0E1A3}" destId="{D7022F6F-3595-4769-8B12-7C7187D06E9A}" srcOrd="6" destOrd="0" presId="urn:microsoft.com/office/officeart/2005/8/layout/default#1"/>
    <dgm:cxn modelId="{8132482E-0C48-4925-8092-AFF6D049481E}" type="presParOf" srcId="{02A12951-81BA-4CCD-A51A-16DEB1E0E1A3}" destId="{0C0ECC63-B384-4398-975C-9339D99F634A}" srcOrd="7" destOrd="0" presId="urn:microsoft.com/office/officeart/2005/8/layout/default#1"/>
    <dgm:cxn modelId="{1CC6BD75-1BEF-40F6-921B-ABC5459CBA13}" type="presParOf" srcId="{02A12951-81BA-4CCD-A51A-16DEB1E0E1A3}" destId="{5403BA3D-560D-4EE4-B2F5-F2F29A10A40E}" srcOrd="8" destOrd="0" presId="urn:microsoft.com/office/officeart/2005/8/layout/default#1"/>
    <dgm:cxn modelId="{9846CE73-9298-490B-BC60-6A1208070F7B}" type="presParOf" srcId="{02A12951-81BA-4CCD-A51A-16DEB1E0E1A3}" destId="{80FA98B9-5407-455F-987A-F64E9B78B359}" srcOrd="9" destOrd="0" presId="urn:microsoft.com/office/officeart/2005/8/layout/default#1"/>
    <dgm:cxn modelId="{422A3C9E-F4CF-4616-BF9D-B8EF055B331D}" type="presParOf" srcId="{02A12951-81BA-4CCD-A51A-16DEB1E0E1A3}" destId="{B575D7F1-089F-4E51-A2C5-72988BCB475D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0B44BD-8A26-4912-BED4-D4E2FFCC2710}">
      <dsp:nvSpPr>
        <dsp:cNvPr id="0" name=""/>
        <dsp:cNvSpPr/>
      </dsp:nvSpPr>
      <dsp:spPr>
        <a:xfrm>
          <a:off x="357156" y="642947"/>
          <a:ext cx="1999213" cy="3693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How are</a:t>
          </a:r>
          <a:endParaRPr lang="ru-RU" sz="3200" kern="1200" dirty="0"/>
        </a:p>
      </dsp:txBody>
      <dsp:txXfrm>
        <a:off x="367974" y="653765"/>
        <a:ext cx="1977577" cy="347705"/>
      </dsp:txXfrm>
    </dsp:sp>
    <dsp:sp modelId="{4706A521-797B-4E59-897E-FAA0AB7E32CD}">
      <dsp:nvSpPr>
        <dsp:cNvPr id="0" name=""/>
        <dsp:cNvSpPr/>
      </dsp:nvSpPr>
      <dsp:spPr>
        <a:xfrm>
          <a:off x="2571740" y="714379"/>
          <a:ext cx="1488867" cy="3765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name</a:t>
          </a:r>
          <a:endParaRPr lang="ru-RU" sz="5400" kern="1200" dirty="0"/>
        </a:p>
      </dsp:txBody>
      <dsp:txXfrm>
        <a:off x="2582769" y="725408"/>
        <a:ext cx="1466809" cy="354510"/>
      </dsp:txXfrm>
    </dsp:sp>
    <dsp:sp modelId="{CA6FB416-C814-4AF5-9998-101765713A2D}">
      <dsp:nvSpPr>
        <dsp:cNvPr id="0" name=""/>
        <dsp:cNvSpPr/>
      </dsp:nvSpPr>
      <dsp:spPr>
        <a:xfrm>
          <a:off x="214299" y="1143013"/>
          <a:ext cx="2591790" cy="413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This is</a:t>
          </a:r>
          <a:endParaRPr lang="ru-RU" sz="3200" kern="1200" dirty="0"/>
        </a:p>
      </dsp:txBody>
      <dsp:txXfrm>
        <a:off x="226403" y="1155117"/>
        <a:ext cx="2567582" cy="389056"/>
      </dsp:txXfrm>
    </dsp:sp>
    <dsp:sp modelId="{373CC805-171A-4F0B-BB31-F68502C849E4}">
      <dsp:nvSpPr>
        <dsp:cNvPr id="0" name=""/>
        <dsp:cNvSpPr/>
      </dsp:nvSpPr>
      <dsp:spPr>
        <a:xfrm>
          <a:off x="3143243" y="1143013"/>
          <a:ext cx="2972322" cy="4465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Where are</a:t>
          </a:r>
          <a:endParaRPr lang="ru-RU" sz="3200" kern="1200" dirty="0"/>
        </a:p>
      </dsp:txBody>
      <dsp:txXfrm>
        <a:off x="3156321" y="1156091"/>
        <a:ext cx="2946166" cy="420346"/>
      </dsp:txXfrm>
    </dsp:sp>
    <dsp:sp modelId="{74F7987D-A1CC-4848-9489-973253BE47EB}">
      <dsp:nvSpPr>
        <dsp:cNvPr id="0" name=""/>
        <dsp:cNvSpPr/>
      </dsp:nvSpPr>
      <dsp:spPr>
        <a:xfrm>
          <a:off x="4357687" y="714379"/>
          <a:ext cx="2693604" cy="268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And you</a:t>
          </a:r>
          <a:endParaRPr lang="ru-RU" sz="3200" kern="1200" dirty="0"/>
        </a:p>
      </dsp:txBody>
      <dsp:txXfrm>
        <a:off x="4365555" y="722247"/>
        <a:ext cx="2677868" cy="252899"/>
      </dsp:txXfrm>
    </dsp:sp>
    <dsp:sp modelId="{D4F8901A-01BF-4B29-AADE-2F5808EF35E2}">
      <dsp:nvSpPr>
        <dsp:cNvPr id="0" name=""/>
        <dsp:cNvSpPr/>
      </dsp:nvSpPr>
      <dsp:spPr>
        <a:xfrm>
          <a:off x="6572286" y="1143013"/>
          <a:ext cx="1468818" cy="3248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fine</a:t>
          </a:r>
          <a:endParaRPr lang="ru-RU" sz="3200" kern="1200" dirty="0"/>
        </a:p>
      </dsp:txBody>
      <dsp:txXfrm>
        <a:off x="6581800" y="1152527"/>
        <a:ext cx="1449790" cy="3057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CC9748-0D73-4214-9FFB-97D5FEA4CC05}">
      <dsp:nvSpPr>
        <dsp:cNvPr id="0" name=""/>
        <dsp:cNvSpPr/>
      </dsp:nvSpPr>
      <dsp:spPr>
        <a:xfrm>
          <a:off x="0" y="542001"/>
          <a:ext cx="2647661" cy="158859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Nina: 454-17-36</a:t>
          </a:r>
          <a:endParaRPr lang="ru-RU" sz="4300" kern="1200" dirty="0"/>
        </a:p>
      </dsp:txBody>
      <dsp:txXfrm>
        <a:off x="0" y="542001"/>
        <a:ext cx="2647661" cy="1588597"/>
      </dsp:txXfrm>
    </dsp:sp>
    <dsp:sp modelId="{9982EDF2-5A50-4059-B4A7-5607210DA374}">
      <dsp:nvSpPr>
        <dsp:cNvPr id="0" name=""/>
        <dsp:cNvSpPr/>
      </dsp:nvSpPr>
      <dsp:spPr>
        <a:xfrm>
          <a:off x="2912428" y="542001"/>
          <a:ext cx="2647661" cy="158859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err="1" smtClean="0"/>
            <a:t>Klim</a:t>
          </a:r>
          <a:r>
            <a:rPr lang="en-US" sz="4300" kern="1200" dirty="0" smtClean="0"/>
            <a:t>: 332-14-02</a:t>
          </a:r>
          <a:endParaRPr lang="ru-RU" sz="4300" kern="1200" dirty="0"/>
        </a:p>
      </dsp:txBody>
      <dsp:txXfrm>
        <a:off x="2912428" y="542001"/>
        <a:ext cx="2647661" cy="1588597"/>
      </dsp:txXfrm>
    </dsp:sp>
    <dsp:sp modelId="{A4BDE3ED-DD81-40BB-BA77-8CF17C013777}">
      <dsp:nvSpPr>
        <dsp:cNvPr id="0" name=""/>
        <dsp:cNvSpPr/>
      </dsp:nvSpPr>
      <dsp:spPr>
        <a:xfrm>
          <a:off x="5824856" y="542001"/>
          <a:ext cx="2647661" cy="158859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err="1" smtClean="0"/>
            <a:t>Vova</a:t>
          </a:r>
          <a:r>
            <a:rPr lang="en-US" sz="4300" kern="1200" dirty="0" smtClean="0"/>
            <a:t>: 430-29-50</a:t>
          </a:r>
          <a:endParaRPr lang="ru-RU" sz="4300" kern="1200" dirty="0"/>
        </a:p>
      </dsp:txBody>
      <dsp:txXfrm>
        <a:off x="5824856" y="542001"/>
        <a:ext cx="2647661" cy="1588597"/>
      </dsp:txXfrm>
    </dsp:sp>
    <dsp:sp modelId="{D7022F6F-3595-4769-8B12-7C7187D06E9A}">
      <dsp:nvSpPr>
        <dsp:cNvPr id="0" name=""/>
        <dsp:cNvSpPr/>
      </dsp:nvSpPr>
      <dsp:spPr>
        <a:xfrm>
          <a:off x="0" y="2395364"/>
          <a:ext cx="2647661" cy="158859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Larisa: 953-00-22</a:t>
          </a:r>
          <a:endParaRPr lang="ru-RU" sz="4300" kern="1200" dirty="0"/>
        </a:p>
      </dsp:txBody>
      <dsp:txXfrm>
        <a:off x="0" y="2395364"/>
        <a:ext cx="2647661" cy="1588597"/>
      </dsp:txXfrm>
    </dsp:sp>
    <dsp:sp modelId="{5403BA3D-560D-4EE4-B2F5-F2F29A10A40E}">
      <dsp:nvSpPr>
        <dsp:cNvPr id="0" name=""/>
        <dsp:cNvSpPr/>
      </dsp:nvSpPr>
      <dsp:spPr>
        <a:xfrm>
          <a:off x="2912428" y="2395364"/>
          <a:ext cx="2647661" cy="158859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err="1" smtClean="0"/>
            <a:t>Oksana</a:t>
          </a:r>
          <a:r>
            <a:rPr lang="en-US" sz="4300" kern="1200" dirty="0" smtClean="0"/>
            <a:t>: 955-38-40</a:t>
          </a:r>
          <a:endParaRPr lang="ru-RU" sz="4300" kern="1200" dirty="0"/>
        </a:p>
      </dsp:txBody>
      <dsp:txXfrm>
        <a:off x="2912428" y="2395364"/>
        <a:ext cx="2647661" cy="1588597"/>
      </dsp:txXfrm>
    </dsp:sp>
    <dsp:sp modelId="{B575D7F1-089F-4E51-A2C5-72988BCB475D}">
      <dsp:nvSpPr>
        <dsp:cNvPr id="0" name=""/>
        <dsp:cNvSpPr/>
      </dsp:nvSpPr>
      <dsp:spPr>
        <a:xfrm>
          <a:off x="5824856" y="2395364"/>
          <a:ext cx="2647661" cy="158859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Andrei: 275-82-20</a:t>
          </a:r>
          <a:endParaRPr lang="ru-RU" sz="4300" kern="1200" dirty="0"/>
        </a:p>
      </dsp:txBody>
      <dsp:txXfrm>
        <a:off x="5824856" y="2395364"/>
        <a:ext cx="2647661" cy="15885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1FF33-BFA8-4B87-9785-7E19F221E2A1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3C0F3-B1C0-4A6E-A18D-6F7B5966E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8754949" cy="4248472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88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428868"/>
            <a:ext cx="6858048" cy="78581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Personal Identification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9386165">
            <a:off x="682100" y="5602933"/>
            <a:ext cx="2055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Family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28656">
            <a:off x="6948674" y="678534"/>
            <a:ext cx="1893467" cy="918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Name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633816">
            <a:off x="-140905" y="3875346"/>
            <a:ext cx="2486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Address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5500702"/>
            <a:ext cx="559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Telephon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 number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4500570"/>
            <a:ext cx="30127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Character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14290"/>
            <a:ext cx="5077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Likes and dislikes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1000108"/>
            <a:ext cx="3925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Date of birth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3571876"/>
            <a:ext cx="4099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Place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of birth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43636" y="4643446"/>
            <a:ext cx="1273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77987" y="3714752"/>
            <a:ext cx="34660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Occupation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1" y="332656"/>
            <a:ext cx="4933783" cy="6674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51719" y="1197234"/>
            <a:ext cx="3672409" cy="6674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2405908">
            <a:off x="7007778" y="872806"/>
            <a:ext cx="1797343" cy="6674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622884" y="3699815"/>
            <a:ext cx="3957228" cy="6674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670805" y="3904556"/>
            <a:ext cx="3365692" cy="6674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83768" y="4699947"/>
            <a:ext cx="2957841" cy="6674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143637" y="4827886"/>
            <a:ext cx="1273682" cy="6674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71355" y="5679778"/>
            <a:ext cx="5561446" cy="6674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rot="1923743">
            <a:off x="-38445" y="4102197"/>
            <a:ext cx="2330888" cy="63654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19269448">
            <a:off x="770392" y="5771895"/>
            <a:ext cx="1916501" cy="6270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identification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4425177"/>
              </p:ext>
            </p:extLst>
          </p:nvPr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52708654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5869238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894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is your name?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9410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 of birth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r>
                        <a:rPr lang="en-US" baseline="0" dirty="0" smtClean="0"/>
                        <a:t> were you born?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597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old are you?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663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Address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is your</a:t>
                      </a:r>
                      <a:r>
                        <a:rPr lang="en-US" baseline="0" dirty="0" smtClean="0"/>
                        <a:t> address?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1077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Telephone number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is your telephone number?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850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Occupation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do you do?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262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Place</a:t>
                      </a:r>
                      <a:r>
                        <a:rPr lang="en-US" baseline="0" dirty="0" smtClean="0"/>
                        <a:t> of birth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 were you born?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416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Family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 you have a family?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553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Likes/dislikes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 you like…..?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55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</a:t>
                      </a:r>
                      <a:r>
                        <a:rPr lang="en-US" baseline="0" dirty="0" smtClean="0"/>
                        <a:t> are you?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592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291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5000660" cy="8572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Complete the dialogue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01090" cy="43291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Jane: Hi! I’m Jane. What’s your 1)……………?</a:t>
            </a:r>
          </a:p>
          <a:p>
            <a:pPr>
              <a:buNone/>
            </a:pPr>
            <a:r>
              <a:rPr lang="en-US" dirty="0" smtClean="0"/>
              <a:t>Mary: I’m Mary.</a:t>
            </a:r>
          </a:p>
          <a:p>
            <a:pPr>
              <a:buNone/>
            </a:pPr>
            <a:r>
              <a:rPr lang="en-US" dirty="0" smtClean="0"/>
              <a:t>Jane: Nice to meet you, Mary. 2)………… you from?</a:t>
            </a:r>
          </a:p>
          <a:p>
            <a:pPr>
              <a:buNone/>
            </a:pPr>
            <a:r>
              <a:rPr lang="en-US" dirty="0" smtClean="0"/>
              <a:t>Mary: I’m from London. 3)…………..?</a:t>
            </a:r>
          </a:p>
          <a:p>
            <a:pPr>
              <a:buNone/>
            </a:pPr>
            <a:r>
              <a:rPr lang="en-US" dirty="0" smtClean="0"/>
              <a:t>Jane: I’m from Cambridge. 4)……. my friend, Sue.</a:t>
            </a:r>
          </a:p>
          <a:p>
            <a:pPr>
              <a:buNone/>
            </a:pPr>
            <a:r>
              <a:rPr lang="en-US" dirty="0" smtClean="0"/>
              <a:t>Mary: Hi, Sue! 5)………you?</a:t>
            </a:r>
          </a:p>
          <a:p>
            <a:pPr>
              <a:buNone/>
            </a:pPr>
            <a:r>
              <a:rPr lang="en-US" dirty="0" smtClean="0"/>
              <a:t>Sue: Hi. I’m 6)………., thanks.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5072074"/>
          <a:ext cx="8858280" cy="1785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5000660" cy="8572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Let’s check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01090" cy="4786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Jane: Hi! I’m Jane. What’s your </a:t>
            </a:r>
            <a:r>
              <a:rPr lang="en-US" b="1" dirty="0" smtClean="0">
                <a:solidFill>
                  <a:srgbClr val="FF0000"/>
                </a:solidFill>
              </a:rPr>
              <a:t>name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Mary: I’m Mary.</a:t>
            </a:r>
          </a:p>
          <a:p>
            <a:pPr>
              <a:buNone/>
            </a:pPr>
            <a:r>
              <a:rPr lang="en-US" dirty="0" smtClean="0"/>
              <a:t>Jane: Nice to meet you, Mary. 2)</a:t>
            </a:r>
            <a:r>
              <a:rPr lang="en-US" b="1" dirty="0" smtClean="0">
                <a:solidFill>
                  <a:srgbClr val="FF0000"/>
                </a:solidFill>
              </a:rPr>
              <a:t>Where are </a:t>
            </a:r>
            <a:r>
              <a:rPr lang="en-US" dirty="0" smtClean="0"/>
              <a:t>you from?</a:t>
            </a:r>
          </a:p>
          <a:p>
            <a:pPr>
              <a:buNone/>
            </a:pPr>
            <a:r>
              <a:rPr lang="en-US" dirty="0" smtClean="0"/>
              <a:t>Mary: I’m from London. 3)</a:t>
            </a:r>
            <a:r>
              <a:rPr lang="en-US" b="1" dirty="0" smtClean="0">
                <a:solidFill>
                  <a:srgbClr val="FF0000"/>
                </a:solidFill>
              </a:rPr>
              <a:t>And you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Jane: I’m from Cambridge. 4)</a:t>
            </a:r>
            <a:r>
              <a:rPr lang="en-US" b="1" dirty="0" smtClean="0">
                <a:solidFill>
                  <a:srgbClr val="FF0000"/>
                </a:solidFill>
              </a:rPr>
              <a:t>This is </a:t>
            </a:r>
            <a:r>
              <a:rPr lang="en-US" dirty="0" smtClean="0"/>
              <a:t>my friend, Sue.</a:t>
            </a:r>
          </a:p>
          <a:p>
            <a:pPr>
              <a:buNone/>
            </a:pPr>
            <a:r>
              <a:rPr lang="en-US" dirty="0" smtClean="0"/>
              <a:t>Mary: Hi, Sue! 5)</a:t>
            </a:r>
            <a:r>
              <a:rPr lang="en-US" b="1" dirty="0" smtClean="0">
                <a:solidFill>
                  <a:srgbClr val="FF0000"/>
                </a:solidFill>
              </a:rPr>
              <a:t>How are </a:t>
            </a:r>
            <a:r>
              <a:rPr lang="en-US" dirty="0" smtClean="0"/>
              <a:t>you?</a:t>
            </a:r>
          </a:p>
          <a:p>
            <a:pPr>
              <a:buNone/>
            </a:pPr>
            <a:r>
              <a:rPr lang="en-US" dirty="0" smtClean="0"/>
              <a:t>Sue: Hi. I’m 6) </a:t>
            </a:r>
            <a:r>
              <a:rPr lang="en-US" b="1" dirty="0" smtClean="0">
                <a:solidFill>
                  <a:srgbClr val="FF0000"/>
                </a:solidFill>
              </a:rPr>
              <a:t>fine</a:t>
            </a:r>
            <a:r>
              <a:rPr lang="en-US" dirty="0" smtClean="0"/>
              <a:t>, thanks.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Let’s make a dialogue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71612"/>
          <a:ext cx="8686800" cy="347472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428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3200" dirty="0" smtClean="0"/>
                        <a:t>Hello!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en-US" sz="3200" dirty="0" smtClean="0"/>
                        <a:t>I’m fine,</a:t>
                      </a:r>
                      <a:r>
                        <a:rPr lang="en-US" sz="3200" baseline="0" dirty="0" smtClean="0"/>
                        <a:t> thanks.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2"/>
                      </a:pPr>
                      <a:r>
                        <a:rPr lang="en-US" sz="3200" dirty="0" smtClean="0"/>
                        <a:t>How are you?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2"/>
                      </a:pPr>
                      <a:r>
                        <a:rPr lang="en-US" sz="3200" dirty="0" smtClean="0"/>
                        <a:t>I’m from London.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en-US" sz="3200" dirty="0" smtClean="0"/>
                        <a:t>What’s your name?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3"/>
                      </a:pPr>
                      <a:r>
                        <a:rPr lang="en-US" sz="3200" dirty="0" smtClean="0"/>
                        <a:t>Hi!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en-US" sz="3200" dirty="0" smtClean="0"/>
                        <a:t>Where are you from?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4"/>
                      </a:pPr>
                      <a:r>
                        <a:rPr lang="en-US" sz="3200" dirty="0" smtClean="0"/>
                        <a:t>This is my friend, Tina.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-US" sz="3200" dirty="0" smtClean="0"/>
                        <a:t>How old are you?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5"/>
                      </a:pPr>
                      <a:r>
                        <a:rPr lang="en-US" sz="3200" dirty="0" smtClean="0"/>
                        <a:t>John.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en-US" sz="3200" dirty="0" smtClean="0"/>
                        <a:t>Who is this?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6"/>
                      </a:pPr>
                      <a:r>
                        <a:rPr lang="en-US" sz="3200" dirty="0" smtClean="0"/>
                        <a:t>I’m sixteen years old.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5429264"/>
          <a:ext cx="6096000" cy="7416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Let’s make a dialogue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71612"/>
          <a:ext cx="8686800" cy="347472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428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3200" dirty="0" smtClean="0"/>
                        <a:t>Hello!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en-US" sz="3200" dirty="0" smtClean="0"/>
                        <a:t>I’m fine,</a:t>
                      </a:r>
                      <a:r>
                        <a:rPr lang="en-US" sz="3200" baseline="0" dirty="0" smtClean="0"/>
                        <a:t> thanks.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2"/>
                      </a:pPr>
                      <a:r>
                        <a:rPr lang="en-US" sz="3200" dirty="0" smtClean="0"/>
                        <a:t>How are you?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2"/>
                      </a:pPr>
                      <a:r>
                        <a:rPr lang="en-US" sz="3200" dirty="0" smtClean="0"/>
                        <a:t>I’m from London.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en-US" sz="3200" dirty="0" smtClean="0"/>
                        <a:t>What’s your name?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3"/>
                      </a:pPr>
                      <a:r>
                        <a:rPr lang="en-US" sz="3200" dirty="0" smtClean="0"/>
                        <a:t>Hi!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en-US" sz="3200" dirty="0" smtClean="0"/>
                        <a:t>Where are you from?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4"/>
                      </a:pPr>
                      <a:r>
                        <a:rPr lang="en-US" sz="3200" dirty="0" smtClean="0"/>
                        <a:t>This is my friend, Tina.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-US" sz="3200" dirty="0" smtClean="0"/>
                        <a:t>How old are you?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5"/>
                      </a:pPr>
                      <a:r>
                        <a:rPr lang="en-US" sz="3200" dirty="0" smtClean="0"/>
                        <a:t>John.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en-US" sz="3200" dirty="0" smtClean="0"/>
                        <a:t>Who is this?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 startAt="6"/>
                      </a:pPr>
                      <a:r>
                        <a:rPr lang="en-US" sz="3200" dirty="0" smtClean="0"/>
                        <a:t>I’m sixteen years old.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5429264"/>
          <a:ext cx="6096000" cy="7416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1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2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3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4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5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6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C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A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E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B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F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D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Telephone numbers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47251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212505"/>
            <a:ext cx="7543824" cy="268605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P. 5 ex. 3 –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заполнить табличку про себя. Уметь рассказывать!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P. 5 ex. 4, 5 –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уметь быстро читать номера телефонов!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Картинки по запросу homewor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023864" cy="202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home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17" y="4581128"/>
            <a:ext cx="2356520" cy="235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420</Words>
  <Application>Microsoft Office PowerPoint</Application>
  <PresentationFormat>Экран (4:3)</PresentationFormat>
  <Paragraphs>109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Personal Identification</vt:lpstr>
      <vt:lpstr>Personal identification</vt:lpstr>
      <vt:lpstr>Complete the dialogue</vt:lpstr>
      <vt:lpstr>Let’s check</vt:lpstr>
      <vt:lpstr>Let’s make a dialogue </vt:lpstr>
      <vt:lpstr>Let’s make a dialogue </vt:lpstr>
      <vt:lpstr>Telephone numbers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Identification</dc:title>
  <dc:creator>User</dc:creator>
  <cp:lastModifiedBy>СашаЯна</cp:lastModifiedBy>
  <cp:revision>12</cp:revision>
  <dcterms:created xsi:type="dcterms:W3CDTF">2016-08-24T07:38:31Z</dcterms:created>
  <dcterms:modified xsi:type="dcterms:W3CDTF">2019-09-01T19:07:08Z</dcterms:modified>
</cp:coreProperties>
</file>