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65" r:id="rId5"/>
    <p:sldId id="261" r:id="rId6"/>
    <p:sldId id="264" r:id="rId7"/>
    <p:sldId id="263" r:id="rId8"/>
    <p:sldId id="262" r:id="rId9"/>
    <p:sldId id="260" r:id="rId10"/>
    <p:sldId id="259" r:id="rId11"/>
    <p:sldId id="270" r:id="rId12"/>
    <p:sldId id="269" r:id="rId13"/>
    <p:sldId id="271" r:id="rId14"/>
    <p:sldId id="272" r:id="rId15"/>
    <p:sldId id="273" r:id="rId16"/>
    <p:sldId id="268" r:id="rId17"/>
    <p:sldId id="26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91" autoAdjust="0"/>
  </p:normalViewPr>
  <p:slideViewPr>
    <p:cSldViewPr snapToGrid="0">
      <p:cViewPr varScale="1">
        <p:scale>
          <a:sx n="64" d="100"/>
          <a:sy n="64" d="100"/>
        </p:scale>
        <p:origin x="9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93695-0574-E0E6-2BCB-B5EA23F30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1EC4EC2-60EC-C50F-A33F-169EB69B75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430013-AEDD-66BE-364A-7FD172286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9267D6-1A28-13B0-EAB9-711D6A6E8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3DF2A2-C7F0-47D1-6C84-5FCB3FA7F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47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DBDBE6-7501-028A-DFE2-9C427372A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50630E-A5FD-E454-993C-867C11931B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93D512-E7B3-0F39-AC64-59BE713B7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C35DBB-6519-A773-C9F0-B2EBAEEBF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99C7ED-9072-1217-1E55-EDF519FD5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342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1CB04CF-9B75-F002-30F3-7C134C2DD9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1940152-C4F4-D651-C9B2-1C8B772B21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AC5FF6-EB02-79B6-86D0-26364FE38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9DA3B7-F6F5-E0F7-3ACF-9501EDB9C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C24BAC-8838-54CF-A609-7A101756A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69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A8AD83-6F9A-7798-004E-DDCF6854C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FB5C81-05AE-A819-E645-3EF9CBD05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984758-154A-C51B-DE1C-C01DC84D4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E889FC-C1E9-53B0-B27F-23C42E892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98C34C-FFD3-91F9-72A1-7F8865E8E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212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0A4275-0575-58B8-D182-2E6514C33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3EAB3A-E7CE-9705-AA23-80411F2533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D4DF8A-41BE-F2DE-0DDA-4B8530C7C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8A8A8B-B89D-D7B8-D90A-A8C0DE02F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01481A-9D28-C521-009C-558C8342B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980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2B3144-5C20-77A1-129B-0D89F032C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BDDE1D-CAED-8DE2-7F69-7C95869A4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AA266A5-D8F4-C8F5-3AF4-6013EF28C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15AF22-1D8E-C36E-F8E6-7534640F5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06D0ED-A573-CD76-9DD3-2089081AD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778DB73-6C33-0D92-283A-2FD570368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38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BFCD0C-2E61-89CC-B59D-B8DD425B5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B6DE5E-31FA-2186-50C3-F899631E7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B132BA-EE23-9B63-DD0A-BA79E56D1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EC5AA81-AB01-BEA6-E2BE-1F17B070D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9845BBA-3E0B-AC01-359D-B9B53FF931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77C9D06-FE31-DC35-7141-E614889D0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961BAC1-B59A-E3D3-F883-791420196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398207A-7059-E854-BBAB-8AD5998F3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184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05F17A-0B2E-729B-57FE-51F8FF36F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9E45342-6C7D-73B9-7C6D-46C6E26F4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E942BEB-1F4A-1CFD-D23D-1E8C1E29D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BE44E39-03C0-46A0-012D-927A56BC5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200B6AE-E00A-F986-8C2E-DB3055012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855060B-35D6-C932-0907-4EAEBEDBF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733A7EB-D6FC-0039-5588-4DFA21063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016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5AD56-E866-F39D-6E0A-4AD0BB9E0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E0DDEB-E643-5923-F8DD-EB2C8B791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8B7025-4418-B68B-0A8A-893C79798C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5ECDE1-9294-2E8F-B693-42B8E0AD4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2860AB5-7DE0-3B1F-5998-3A6E16EDB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7B048A-04E3-8B84-C038-6034F8E9D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08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AF3A1B-5943-3CB2-BD02-EA31ABF6B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58935C6-44CA-560F-FDD0-F7D118D9A9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A94166E-D635-24FE-F1C6-D1C1B92520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CC4577-5D9D-72CE-597B-49BBE863D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F0FAFD-E924-ADD7-0B6C-B15DBACE4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579EB80-41BF-EBD9-814C-98E7BC626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246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4725B4-531C-B218-3E51-DD63CB982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127E0F-5340-3B29-A24A-5C5EBF2DD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7A561-F5EA-E307-9F92-5CFD5697EC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0AFD5-E43B-4270-8632-E545B8D7B6A5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726B53-2E91-76DD-A038-3222CFA4D5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174341-C5CF-9806-70A8-226E1EC5E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86132-2DF7-420B-8472-4A9F5BB4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D0DC56-6B69-CFDD-69D5-72D52E48E443}"/>
              </a:ext>
            </a:extLst>
          </p:cNvPr>
          <p:cNvSpPr txBox="1"/>
          <p:nvPr/>
        </p:nvSpPr>
        <p:spPr>
          <a:xfrm>
            <a:off x="821635" y="873067"/>
            <a:ext cx="10548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«НАШЕ ВЕСЕЛОЕ ЛЕТО»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022FDD-B967-94E0-5C30-939D79867FEA}"/>
              </a:ext>
            </a:extLst>
          </p:cNvPr>
          <p:cNvSpPr txBox="1"/>
          <p:nvPr/>
        </p:nvSpPr>
        <p:spPr>
          <a:xfrm>
            <a:off x="6882160" y="5215492"/>
            <a:ext cx="4832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Подготовила Кошелева Н.Ю.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D2939F-5A61-E133-2392-1637C8554E56}"/>
              </a:ext>
            </a:extLst>
          </p:cNvPr>
          <p:cNvSpPr txBox="1"/>
          <p:nvPr/>
        </p:nvSpPr>
        <p:spPr>
          <a:xfrm>
            <a:off x="3087756" y="3075057"/>
            <a:ext cx="76862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ГРУППА №9 «КОЛОКОЛЬЧИКИ»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8F7B7B-AE21-C69C-DD3A-106CE5783940}"/>
              </a:ext>
            </a:extLst>
          </p:cNvPr>
          <p:cNvSpPr txBox="1"/>
          <p:nvPr/>
        </p:nvSpPr>
        <p:spPr>
          <a:xfrm>
            <a:off x="5022574" y="6374296"/>
            <a:ext cx="3816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г. Озерск, 2022 год</a:t>
            </a:r>
          </a:p>
        </p:txBody>
      </p:sp>
    </p:spTree>
    <p:extLst>
      <p:ext uri="{BB962C8B-B14F-4D97-AF65-F5344CB8AC3E}">
        <p14:creationId xmlns:p14="http://schemas.microsoft.com/office/powerpoint/2010/main" val="60332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03C6E4-1B78-E623-4466-990F5750F10B}"/>
              </a:ext>
            </a:extLst>
          </p:cNvPr>
          <p:cNvSpPr txBox="1"/>
          <p:nvPr/>
        </p:nvSpPr>
        <p:spPr>
          <a:xfrm>
            <a:off x="3180521" y="357809"/>
            <a:ext cx="5579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Проектная деятельность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4323B8-ED7E-4EB4-7019-D60A1E7510FE}"/>
              </a:ext>
            </a:extLst>
          </p:cNvPr>
          <p:cNvSpPr txBox="1"/>
          <p:nvPr/>
        </p:nvSpPr>
        <p:spPr>
          <a:xfrm>
            <a:off x="410817" y="1048378"/>
            <a:ext cx="116401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Проект «Моя семья»</a:t>
            </a:r>
          </a:p>
          <a:p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Цель: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расширение представлений детей о своей семье, родственных отношениях и семейных традициях.</a:t>
            </a:r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6289E4-AB46-9A8A-E7A6-87E5104947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3866" y="3152278"/>
            <a:ext cx="5504069" cy="334791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4A8D0FD-5477-93B8-5F27-1B2F35B98E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817" y="2618038"/>
            <a:ext cx="5450328" cy="334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966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03C6E4-1B78-E623-4466-990F5750F10B}"/>
              </a:ext>
            </a:extLst>
          </p:cNvPr>
          <p:cNvSpPr txBox="1"/>
          <p:nvPr/>
        </p:nvSpPr>
        <p:spPr>
          <a:xfrm>
            <a:off x="3306417" y="299377"/>
            <a:ext cx="5579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Проектная деятельность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4323B8-ED7E-4EB4-7019-D60A1E7510FE}"/>
              </a:ext>
            </a:extLst>
          </p:cNvPr>
          <p:cNvSpPr txBox="1"/>
          <p:nvPr/>
        </p:nvSpPr>
        <p:spPr>
          <a:xfrm>
            <a:off x="245660" y="728893"/>
            <a:ext cx="119463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Познавательно-исследовательский проект «Секрет мыльного пузыря»</a:t>
            </a:r>
          </a:p>
          <a:p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Цель: 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создание условий для исследовательской деятельности, развития познавательных и творческих способностей детей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BA3D9F0-2D52-F604-1B25-67B7769F82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4075" y="2404903"/>
            <a:ext cx="6769509" cy="388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30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03C6E4-1B78-E623-4466-990F5750F10B}"/>
              </a:ext>
            </a:extLst>
          </p:cNvPr>
          <p:cNvSpPr txBox="1"/>
          <p:nvPr/>
        </p:nvSpPr>
        <p:spPr>
          <a:xfrm>
            <a:off x="3180521" y="357809"/>
            <a:ext cx="6509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Мероприятия в период ЛОК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4323B8-ED7E-4EB4-7019-D60A1E7510FE}"/>
              </a:ext>
            </a:extLst>
          </p:cNvPr>
          <p:cNvSpPr txBox="1"/>
          <p:nvPr/>
        </p:nvSpPr>
        <p:spPr>
          <a:xfrm>
            <a:off x="410817" y="1105044"/>
            <a:ext cx="34378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праздники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5E3FAED-BE82-B6EF-D12D-4B1CA8243F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817" y="1698391"/>
            <a:ext cx="5308981" cy="41358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A717CB-9119-CFB6-E53A-902966CFFED9}"/>
              </a:ext>
            </a:extLst>
          </p:cNvPr>
          <p:cNvSpPr txBox="1"/>
          <p:nvPr/>
        </p:nvSpPr>
        <p:spPr>
          <a:xfrm>
            <a:off x="820150" y="5834208"/>
            <a:ext cx="4720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«Волшебные превращения солнышка»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0A224E-F9D7-3FEF-CFA4-B56871C4CF3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6761" y="1361091"/>
            <a:ext cx="5514422" cy="41358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1D9A94-7720-E1C4-6CEA-4483AD7A52F8}"/>
              </a:ext>
            </a:extLst>
          </p:cNvPr>
          <p:cNvSpPr txBox="1"/>
          <p:nvPr/>
        </p:nvSpPr>
        <p:spPr>
          <a:xfrm>
            <a:off x="8611737" y="5496908"/>
            <a:ext cx="1897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«День семьи»</a:t>
            </a:r>
          </a:p>
        </p:txBody>
      </p:sp>
    </p:spTree>
    <p:extLst>
      <p:ext uri="{BB962C8B-B14F-4D97-AF65-F5344CB8AC3E}">
        <p14:creationId xmlns:p14="http://schemas.microsoft.com/office/powerpoint/2010/main" val="1655167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03C6E4-1B78-E623-4466-990F5750F10B}"/>
              </a:ext>
            </a:extLst>
          </p:cNvPr>
          <p:cNvSpPr txBox="1"/>
          <p:nvPr/>
        </p:nvSpPr>
        <p:spPr>
          <a:xfrm>
            <a:off x="3180521" y="357809"/>
            <a:ext cx="6509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Мероприятия в период ЛОК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4323B8-ED7E-4EB4-7019-D60A1E7510FE}"/>
              </a:ext>
            </a:extLst>
          </p:cNvPr>
          <p:cNvSpPr txBox="1"/>
          <p:nvPr/>
        </p:nvSpPr>
        <p:spPr>
          <a:xfrm>
            <a:off x="424465" y="1244567"/>
            <a:ext cx="34378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развлечения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CA9715-F128-EE31-1FEA-2DB01DC0E8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373" y="2244241"/>
            <a:ext cx="5548296" cy="360961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2FFE6AE-A0DD-F5D2-9DBF-3CE67943BB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9239" y="1250361"/>
            <a:ext cx="5548296" cy="36294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D01FE2-899C-4489-8A8A-B01F3F6E7A38}"/>
              </a:ext>
            </a:extLst>
          </p:cNvPr>
          <p:cNvSpPr txBox="1"/>
          <p:nvPr/>
        </p:nvSpPr>
        <p:spPr>
          <a:xfrm>
            <a:off x="7356143" y="4879796"/>
            <a:ext cx="4429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«День рождения Светофора»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62A432-FEE5-AEAA-D745-DD8E0BFBE83B}"/>
              </a:ext>
            </a:extLst>
          </p:cNvPr>
          <p:cNvSpPr txBox="1"/>
          <p:nvPr/>
        </p:nvSpPr>
        <p:spPr>
          <a:xfrm>
            <a:off x="2522242" y="5855560"/>
            <a:ext cx="2127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«День дружбы»</a:t>
            </a:r>
          </a:p>
        </p:txBody>
      </p:sp>
    </p:spTree>
    <p:extLst>
      <p:ext uri="{BB962C8B-B14F-4D97-AF65-F5344CB8AC3E}">
        <p14:creationId xmlns:p14="http://schemas.microsoft.com/office/powerpoint/2010/main" val="6223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03C6E4-1B78-E623-4466-990F5750F10B}"/>
              </a:ext>
            </a:extLst>
          </p:cNvPr>
          <p:cNvSpPr txBox="1"/>
          <p:nvPr/>
        </p:nvSpPr>
        <p:spPr>
          <a:xfrm>
            <a:off x="3247650" y="288295"/>
            <a:ext cx="6509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Мероприятия в период ЛОК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4323B8-ED7E-4EB4-7019-D60A1E7510FE}"/>
              </a:ext>
            </a:extLst>
          </p:cNvPr>
          <p:cNvSpPr txBox="1"/>
          <p:nvPr/>
        </p:nvSpPr>
        <p:spPr>
          <a:xfrm>
            <a:off x="418453" y="969817"/>
            <a:ext cx="1165162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выставки детского творчества –</a:t>
            </a:r>
          </a:p>
          <a:p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повышают заинтересованность участников образовательного процесса, содействуют развитию их творческой активности.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D01FE2-899C-4489-8A8A-B01F3F6E7A38}"/>
              </a:ext>
            </a:extLst>
          </p:cNvPr>
          <p:cNvSpPr txBox="1"/>
          <p:nvPr/>
        </p:nvSpPr>
        <p:spPr>
          <a:xfrm>
            <a:off x="7356143" y="6038647"/>
            <a:ext cx="4429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Коллаж «Разноцветное лето»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62A432-FEE5-AEAA-D745-DD8E0BFBE83B}"/>
              </a:ext>
            </a:extLst>
          </p:cNvPr>
          <p:cNvSpPr txBox="1"/>
          <p:nvPr/>
        </p:nvSpPr>
        <p:spPr>
          <a:xfrm>
            <a:off x="979159" y="6369650"/>
            <a:ext cx="387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Коллаж «Пешеходный переход»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E84DD8-7D7C-1715-0601-93DF24809C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34869" y="1814862"/>
            <a:ext cx="3826292" cy="528328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9D7D5B9-8A07-D15D-29C1-1FFFCBDE5A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8989" y="2256321"/>
            <a:ext cx="5186638" cy="378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022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03C6E4-1B78-E623-4466-990F5750F10B}"/>
              </a:ext>
            </a:extLst>
          </p:cNvPr>
          <p:cNvSpPr txBox="1"/>
          <p:nvPr/>
        </p:nvSpPr>
        <p:spPr>
          <a:xfrm>
            <a:off x="2539076" y="303218"/>
            <a:ext cx="8065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Взаимодействие с родителями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4323B8-ED7E-4EB4-7019-D60A1E7510FE}"/>
              </a:ext>
            </a:extLst>
          </p:cNvPr>
          <p:cNvSpPr txBox="1"/>
          <p:nvPr/>
        </p:nvSpPr>
        <p:spPr>
          <a:xfrm>
            <a:off x="168813" y="1525354"/>
            <a:ext cx="542630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беседы, консультации -</a:t>
            </a:r>
          </a:p>
          <a:p>
            <a:r>
              <a:rPr lang="ru-RU" sz="2600" i="0" dirty="0">
                <a:solidFill>
                  <a:schemeClr val="accent2">
                    <a:lumMod val="50000"/>
                  </a:schemeClr>
                </a:solidFill>
                <a:effectLst/>
              </a:rPr>
              <a:t>повышение педагогической грамотности родителей по вопросам воспитания и обучения ребёнка, решение проблемных вопросов;</a:t>
            </a:r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родительское собрание –</a:t>
            </a:r>
          </a:p>
          <a:p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для установления контактов, обсуждения и предоставления важной педагогической информации.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0BD750B-7621-AE68-FF80-5133CD9D728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9824" y="1525354"/>
            <a:ext cx="6213363" cy="466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02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03C6E4-1B78-E623-4466-990F5750F10B}"/>
              </a:ext>
            </a:extLst>
          </p:cNvPr>
          <p:cNvSpPr txBox="1"/>
          <p:nvPr/>
        </p:nvSpPr>
        <p:spPr>
          <a:xfrm>
            <a:off x="2539076" y="303218"/>
            <a:ext cx="8065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Взаимодействие с родителями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4323B8-ED7E-4EB4-7019-D60A1E7510FE}"/>
              </a:ext>
            </a:extLst>
          </p:cNvPr>
          <p:cNvSpPr txBox="1"/>
          <p:nvPr/>
        </p:nvSpPr>
        <p:spPr>
          <a:xfrm>
            <a:off x="310041" y="1055542"/>
            <a:ext cx="64592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участие  в проектной деятельности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участие в развлечении в образах героев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4603DF-BBE4-AFCA-0793-01E65C10B8E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34" y="2187104"/>
            <a:ext cx="5204487" cy="39033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C948E1-05A0-EA35-155C-A215FB4325A1}"/>
              </a:ext>
            </a:extLst>
          </p:cNvPr>
          <p:cNvSpPr txBox="1"/>
          <p:nvPr/>
        </p:nvSpPr>
        <p:spPr>
          <a:xfrm>
            <a:off x="1206307" y="6042128"/>
            <a:ext cx="4368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«День дружбы» (родители Паши Б.)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2283A7-5D8F-4D5A-FB06-A81A0FD8620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6300" y="1948094"/>
            <a:ext cx="1495625" cy="199416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BF7094-C4A8-51CC-E17B-B1370E7E0AA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9845" y="3929484"/>
            <a:ext cx="3004160" cy="21932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C8CE094-970C-2559-9792-93A39F337CB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0870" y="1943364"/>
            <a:ext cx="1489590" cy="19861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AAD33F-3070-B169-34F6-F5E0C5DEA0D1}"/>
              </a:ext>
            </a:extLst>
          </p:cNvPr>
          <p:cNvSpPr txBox="1"/>
          <p:nvPr/>
        </p:nvSpPr>
        <p:spPr>
          <a:xfrm>
            <a:off x="7254305" y="6090469"/>
            <a:ext cx="3889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создание альбома «Моя семья»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03135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03C6E4-1B78-E623-4466-990F5750F10B}"/>
              </a:ext>
            </a:extLst>
          </p:cNvPr>
          <p:cNvSpPr txBox="1"/>
          <p:nvPr/>
        </p:nvSpPr>
        <p:spPr>
          <a:xfrm>
            <a:off x="1583141" y="77130"/>
            <a:ext cx="9829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Итоги летне-оздоровительного периода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CD1DE-0BD5-D6EB-3B27-3074E0F30BF8}"/>
              </a:ext>
            </a:extLst>
          </p:cNvPr>
          <p:cNvSpPr txBox="1"/>
          <p:nvPr/>
        </p:nvSpPr>
        <p:spPr>
          <a:xfrm>
            <a:off x="354001" y="777339"/>
            <a:ext cx="1172342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В летний период были созданы необходимые условия, способствующие укреплению здоровья дошкольников, их физическому и интеллектуальному развитию.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49B747-493C-60CC-8936-3229B53070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569" y="1993996"/>
            <a:ext cx="5448886" cy="408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903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B66CE3A-F55F-04B9-B874-09AF6CE3DF98}"/>
              </a:ext>
            </a:extLst>
          </p:cNvPr>
          <p:cNvSpPr txBox="1"/>
          <p:nvPr/>
        </p:nvSpPr>
        <p:spPr>
          <a:xfrm>
            <a:off x="1727980" y="433993"/>
            <a:ext cx="8736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Работа по физическому воспитанию 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и укреплению здоровья детей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E49E68-D01D-9D7A-8834-1A90B10198E5}"/>
              </a:ext>
            </a:extLst>
          </p:cNvPr>
          <p:cNvSpPr txBox="1"/>
          <p:nvPr/>
        </p:nvSpPr>
        <p:spPr>
          <a:xfrm>
            <a:off x="267285" y="1982450"/>
            <a:ext cx="58287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ежедневные утренние гимнастики -  </a:t>
            </a:r>
          </a:p>
          <a:p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создать бодрое настроение у детей, воспитывать привычку к ежедневным занятиям физическими упражнениями;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физкультурные занятия –</a:t>
            </a:r>
          </a:p>
          <a:p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формировать двигательные умения и навыки дошкольников, развивать физические качества, удовлетворять естественную потребность в движении.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D0AA149-DACC-4CB9-F43F-5A6FEA7981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5999" y="1960871"/>
            <a:ext cx="5507501" cy="446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542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B17D2D9-6D9F-1E88-D992-E14DF3B3DB7B}"/>
              </a:ext>
            </a:extLst>
          </p:cNvPr>
          <p:cNvSpPr txBox="1"/>
          <p:nvPr/>
        </p:nvSpPr>
        <p:spPr>
          <a:xfrm>
            <a:off x="0" y="1511939"/>
            <a:ext cx="12070081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обливание ног прохладной водой –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способствует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повышению выносливости организма, его работоспособности;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игры с песком и водой-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нормализуют состояние нервной системы, укрепляют ее. 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7246F4-63D9-1DF1-FFF8-CA9FAD263AC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4789" y="0"/>
            <a:ext cx="8742422" cy="15119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7994370-A977-8BA4-931B-5223044189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9501" y="2937450"/>
            <a:ext cx="4369726" cy="337879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3D7DDDC-332D-00BE-E14C-9F80B8B601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5696" y="2937450"/>
            <a:ext cx="4627211" cy="337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148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73D06AF-074E-9640-45CD-D5F35586DC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6215" y="1512107"/>
            <a:ext cx="3660241" cy="50362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E5001C-A585-9512-0E29-4CFA1D5B9011}"/>
              </a:ext>
            </a:extLst>
          </p:cNvPr>
          <p:cNvSpPr txBox="1"/>
          <p:nvPr/>
        </p:nvSpPr>
        <p:spPr>
          <a:xfrm>
            <a:off x="489917" y="2145154"/>
            <a:ext cx="6600199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воздушные и солнечные ванны –</a:t>
            </a:r>
          </a:p>
          <a:p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развитие выносливости детского организма при изменении факторов внешней среды;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босохождение по массажным коврикам – </a:t>
            </a:r>
          </a:p>
          <a:p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укрепление мышечно-связочного аппарата стопы у дошкольников.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A357E8E-58BE-9531-51B2-AF721514707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217" y="154913"/>
            <a:ext cx="8742422" cy="15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561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F55BE0F-E9E2-250F-B3E6-B6DF8F230E2E}"/>
              </a:ext>
            </a:extLst>
          </p:cNvPr>
          <p:cNvSpPr txBox="1"/>
          <p:nvPr/>
        </p:nvSpPr>
        <p:spPr>
          <a:xfrm>
            <a:off x="127387" y="1283696"/>
            <a:ext cx="4116615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подвижные игры –</a:t>
            </a:r>
          </a:p>
          <a:p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расширение двигательного опыта детей, совершенствование имеющихся у них навыков.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DB7B1C-4950-4A7C-B2BE-C1916C831D3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1741" y="39044"/>
            <a:ext cx="8748518" cy="151193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047ABDF-E0D9-E7BC-05C7-3E9A7C8479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4330" y="3341465"/>
            <a:ext cx="4056900" cy="295815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240A490-BDC4-F206-C74C-079BB598E9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770" y="3429000"/>
            <a:ext cx="4146340" cy="29581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65B529-C0E0-485F-0102-A043CD0D95FB}"/>
              </a:ext>
            </a:extLst>
          </p:cNvPr>
          <p:cNvSpPr txBox="1"/>
          <p:nvPr/>
        </p:nvSpPr>
        <p:spPr>
          <a:xfrm>
            <a:off x="1176718" y="6387156"/>
            <a:ext cx="2434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«Поймай комара»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7946BB-1CD0-1A04-E367-4E0DED7EA7D4}"/>
              </a:ext>
            </a:extLst>
          </p:cNvPr>
          <p:cNvSpPr txBox="1"/>
          <p:nvPr/>
        </p:nvSpPr>
        <p:spPr>
          <a:xfrm>
            <a:off x="5047235" y="4420434"/>
            <a:ext cx="2809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«С кочки на кочку»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05238E-10DC-8EFC-C8D4-F43150BA6D96}"/>
              </a:ext>
            </a:extLst>
          </p:cNvPr>
          <p:cNvSpPr txBox="1"/>
          <p:nvPr/>
        </p:nvSpPr>
        <p:spPr>
          <a:xfrm>
            <a:off x="8551919" y="6412223"/>
            <a:ext cx="2968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«Перетягивание каната»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70E90B9-8F44-40EF-0AC0-40F3018FA1C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3773" y="1550983"/>
            <a:ext cx="3944454" cy="295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62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6C52B2-361C-8F66-9A66-DE123744AA01}"/>
              </a:ext>
            </a:extLst>
          </p:cNvPr>
          <p:cNvSpPr txBox="1"/>
          <p:nvPr/>
        </p:nvSpPr>
        <p:spPr>
          <a:xfrm>
            <a:off x="1046922" y="371061"/>
            <a:ext cx="10575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Заболеваемость детей группы №9 в период ЛОК</a:t>
            </a: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9F97AD56-993C-1E0F-03C7-B94221668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598331"/>
              </p:ext>
            </p:extLst>
          </p:nvPr>
        </p:nvGraphicFramePr>
        <p:xfrm>
          <a:off x="2032000" y="1591863"/>
          <a:ext cx="8127999" cy="35640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11200">
                  <a:extLst>
                    <a:ext uri="{9D8B030D-6E8A-4147-A177-3AD203B41FA5}">
                      <a16:colId xmlns:a16="http://schemas.microsoft.com/office/drawing/2014/main" val="1417092769"/>
                    </a:ext>
                  </a:extLst>
                </a:gridCol>
                <a:gridCol w="5795889">
                  <a:extLst>
                    <a:ext uri="{9D8B030D-6E8A-4147-A177-3AD203B41FA5}">
                      <a16:colId xmlns:a16="http://schemas.microsoft.com/office/drawing/2014/main" val="3418401942"/>
                    </a:ext>
                  </a:extLst>
                </a:gridCol>
                <a:gridCol w="1620910">
                  <a:extLst>
                    <a:ext uri="{9D8B030D-6E8A-4147-A177-3AD203B41FA5}">
                      <a16:colId xmlns:a16="http://schemas.microsoft.com/office/drawing/2014/main" val="2312648969"/>
                    </a:ext>
                  </a:extLst>
                </a:gridCol>
              </a:tblGrid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Показатели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9 группа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3945905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Списочный состав детей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2249936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Заболеваемость в случаях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5303289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Пропущено дней по болезни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475680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Заболеваемость на 100 детей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9,5%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395466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Пропущено дней по болезни 1 ребенком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0,6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2081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898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0E2213F-8E0E-8F5D-7B3E-CA17393DFD49}"/>
              </a:ext>
            </a:extLst>
          </p:cNvPr>
          <p:cNvSpPr txBox="1"/>
          <p:nvPr/>
        </p:nvSpPr>
        <p:spPr>
          <a:xfrm>
            <a:off x="2769705" y="228357"/>
            <a:ext cx="6944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Работа по ПДД в летний период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C8F2C-7EB2-EF1D-5976-2447E35EBA0D}"/>
              </a:ext>
            </a:extLst>
          </p:cNvPr>
          <p:cNvSpPr txBox="1"/>
          <p:nvPr/>
        </p:nvSpPr>
        <p:spPr>
          <a:xfrm>
            <a:off x="126609" y="1054080"/>
            <a:ext cx="78779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игры «Собери светофор» -</a:t>
            </a:r>
          </a:p>
          <a:p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дать представление о значении светофора, закрепить назначение красного, желтого, зеленого цвета.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0AB187-A411-FB4E-5924-54C09DD34C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055" y="2346742"/>
            <a:ext cx="5465720" cy="40992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D43865-F220-BC7B-FC57-E70E4F649BF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4517" y="1054080"/>
            <a:ext cx="3929306" cy="523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94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17FF675-5FC6-D044-092F-05E091B73E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4027" y="218940"/>
            <a:ext cx="6943946" cy="96325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C50510-4AB0-536E-6ADA-8F611E9D72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96"/>
          <a:stretch/>
        </p:blipFill>
        <p:spPr>
          <a:xfrm>
            <a:off x="6595069" y="2430465"/>
            <a:ext cx="5091441" cy="37702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1040914-E6BA-86A9-CCBE-6A8A8AE8E3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656" y="2065359"/>
            <a:ext cx="5091440" cy="35523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A6A490A-1AF2-7494-5E78-9EA4191F3A62}"/>
              </a:ext>
            </a:extLst>
          </p:cNvPr>
          <p:cNvSpPr txBox="1"/>
          <p:nvPr/>
        </p:nvSpPr>
        <p:spPr>
          <a:xfrm>
            <a:off x="504305" y="994946"/>
            <a:ext cx="1118220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игры по БДД -</a:t>
            </a:r>
          </a:p>
          <a:p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закрепление правил дорожного движения, поведения в транспорте.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9CFF5D-B3BD-1F9A-A60A-2CE314905DE2}"/>
              </a:ext>
            </a:extLst>
          </p:cNvPr>
          <p:cNvSpPr txBox="1"/>
          <p:nvPr/>
        </p:nvSpPr>
        <p:spPr>
          <a:xfrm>
            <a:off x="2355376" y="5617689"/>
            <a:ext cx="1524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«Автобус»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164061-619E-31B1-5BF5-DC92C66E8EAB}"/>
              </a:ext>
            </a:extLst>
          </p:cNvPr>
          <p:cNvSpPr txBox="1"/>
          <p:nvPr/>
        </p:nvSpPr>
        <p:spPr>
          <a:xfrm>
            <a:off x="8567434" y="6200709"/>
            <a:ext cx="223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«Ехала машина»</a:t>
            </a:r>
          </a:p>
        </p:txBody>
      </p:sp>
    </p:spTree>
    <p:extLst>
      <p:ext uri="{BB962C8B-B14F-4D97-AF65-F5344CB8AC3E}">
        <p14:creationId xmlns:p14="http://schemas.microsoft.com/office/powerpoint/2010/main" val="527563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88A7A5C-848D-D28D-DA88-1DFF6349FA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0979" y="57868"/>
            <a:ext cx="6950042" cy="9693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41B1E0-4AFC-112C-1CD7-9BB5E2FE1794}"/>
              </a:ext>
            </a:extLst>
          </p:cNvPr>
          <p:cNvSpPr txBox="1"/>
          <p:nvPr/>
        </p:nvSpPr>
        <p:spPr>
          <a:xfrm>
            <a:off x="215705" y="1020634"/>
            <a:ext cx="117605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художественное творчество - </a:t>
            </a:r>
          </a:p>
          <a:p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создание условий для формирования навыков безопасного поведения детей в окружающей дорожно-транспортной среде через продуктивную деятельность.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151C34-9623-BD6E-E3D5-C510C9F192B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662" y="2370027"/>
            <a:ext cx="4829810" cy="362235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D1B878E-0A77-A5F3-C989-1C40D44031F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5355" y="2370027"/>
            <a:ext cx="4829810" cy="36223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1BA5ED-A6D2-749E-016A-621AA2BA3470}"/>
              </a:ext>
            </a:extLst>
          </p:cNvPr>
          <p:cNvSpPr txBox="1"/>
          <p:nvPr/>
        </p:nvSpPr>
        <p:spPr>
          <a:xfrm>
            <a:off x="516835" y="6008040"/>
            <a:ext cx="5473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Коллективная работа «Пешеходный переход»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6EA80E-D103-4251-1E08-D3458AA2A741}"/>
              </a:ext>
            </a:extLst>
          </p:cNvPr>
          <p:cNvSpPr txBox="1"/>
          <p:nvPr/>
        </p:nvSpPr>
        <p:spPr>
          <a:xfrm>
            <a:off x="7570254" y="5992385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Аппликация «Светофорчик»</a:t>
            </a:r>
          </a:p>
        </p:txBody>
      </p:sp>
    </p:spTree>
    <p:extLst>
      <p:ext uri="{BB962C8B-B14F-4D97-AF65-F5344CB8AC3E}">
        <p14:creationId xmlns:p14="http://schemas.microsoft.com/office/powerpoint/2010/main" val="34384023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458</Words>
  <Application>Microsoft Office PowerPoint</Application>
  <PresentationFormat>Широкоэкранный</PresentationFormat>
  <Paragraphs>83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dcterms:created xsi:type="dcterms:W3CDTF">2022-09-28T13:08:08Z</dcterms:created>
  <dcterms:modified xsi:type="dcterms:W3CDTF">2023-06-29T16:57:38Z</dcterms:modified>
</cp:coreProperties>
</file>