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71" r:id="rId13"/>
    <p:sldId id="270" r:id="rId14"/>
    <p:sldId id="266" r:id="rId15"/>
    <p:sldId id="269" r:id="rId16"/>
    <p:sldId id="268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7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1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33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6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33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6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09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40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1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9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7845A-BCC9-43A2-B687-69C3ADFCEF31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45154-EAEC-4489-8B24-1F20A6E86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8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FFFF00"/>
                </a:solidFill>
              </a:rPr>
              <a:t>Причины возникновения пожара</a:t>
            </a:r>
            <a:endParaRPr lang="ru-RU" sz="54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7274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08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-27384"/>
            <a:ext cx="88924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</a:rPr>
              <a:t>Шестая причина</a:t>
            </a:r>
            <a:r>
              <a:rPr lang="ru-RU" sz="2800" dirty="0">
                <a:solidFill>
                  <a:srgbClr val="FFFF00"/>
                </a:solidFill>
              </a:rPr>
              <a:t> – неосторожное обращение с пиротехническими изделиями. Во время праздников многие запускают петарды, фейерверки, зажигают бенгальские огни. Они не просто горят, а  еще разбрасывают искры в разные стороны. Когда искры попадают на легковоспламеняющиеся предметы, начинается пожар. </a:t>
            </a:r>
          </a:p>
        </p:txBody>
      </p:sp>
      <p:pic>
        <p:nvPicPr>
          <p:cNvPr id="8194" name="Picture 2" descr="http://bekovo.pnzreg.ru/files/bekovo_pnzreg_ru/clip_image002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340" y="2708920"/>
            <a:ext cx="5525328" cy="414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6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s00.yaplakal.com/pics/pics_original/0/1/9/21169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6" y="32436"/>
            <a:ext cx="9005339" cy="675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mypresentation.ru/documents/b5694406ad31df35636dcd0171ca186c/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" y="16620"/>
            <a:ext cx="9121839" cy="684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diafilmy.org/wp-content/grand-media/image/ds_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5" y="16620"/>
            <a:ext cx="9121839" cy="684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diafilmy.org/wp-content/grand-media/image/ds_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0" y="42217"/>
            <a:ext cx="9053579" cy="679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://crazymama.ru/images/audiobook/120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6321"/>
            <a:ext cx="6135381" cy="676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pulseauto.ru/pulseauto/%CB%EE%E3%E8%EA%E0_%EE%E1%F9%E8%E5_%EF%EE%ED%FF%F2%E8%F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071" y="1988840"/>
            <a:ext cx="6780573" cy="466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player.myshared.ru/859171/data/images/img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841" y="191991"/>
            <a:ext cx="5266442" cy="668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6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1663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Не шути, дружок, с огнем,</a:t>
            </a:r>
          </a:p>
          <a:p>
            <a:r>
              <a:rPr lang="ru-RU" sz="2800" dirty="0">
                <a:solidFill>
                  <a:srgbClr val="FFFF00"/>
                </a:solidFill>
              </a:rPr>
              <a:t>Чтобы не жалеть потом.</a:t>
            </a:r>
          </a:p>
          <a:p>
            <a:r>
              <a:rPr lang="ru-RU" sz="2800" dirty="0">
                <a:solidFill>
                  <a:srgbClr val="FFFF00"/>
                </a:solidFill>
              </a:rPr>
              <a:t>Сам огня не разжигай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И другим не позволяй.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Даже крошка-огонек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От пожара не далек. </a:t>
            </a:r>
          </a:p>
        </p:txBody>
      </p:sp>
      <p:pic>
        <p:nvPicPr>
          <p:cNvPr id="18434" name="Picture 2" descr="http://www.imenno.de/wp-content/uploads/2014/06/izobrazhenie0002-730x5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306" y="2635256"/>
            <a:ext cx="5751124" cy="422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6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5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shopudachi.ru.images.1c-bitrix-cdn.ru/upload/iblock/77b/77b60023bb8789d60f33faab8ee17f77.jpg?14216669875233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58719"/>
            <a:ext cx="5316050" cy="530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geslita.lt/uploads/images/Nedegus%20Audeklai/nedegus%20audekl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439" y="188640"/>
            <a:ext cx="19050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expertoza.com/wp-content/uploads/user_uploads/2013/12/12/13___5r4tp8ji5gtl1rghzqnd-400x3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625" y="3483547"/>
            <a:ext cx="3672375" cy="321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47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wyksa.ru/news/data/upimages/pri-pozhare-zvonit-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78993" cy="260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26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16632"/>
            <a:ext cx="85575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Где пламя без надзора, там и беда без разбора.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Горе тому, кто с огнем не в ладу. 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Кто с огнем играл – все богатство потерял.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Не играй, кошка, с огнем – лапу обожжешь.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Не имей привычки носить в кармане спички.</a:t>
            </a:r>
          </a:p>
        </p:txBody>
      </p:sp>
    </p:spTree>
    <p:extLst>
      <p:ext uri="{BB962C8B-B14F-4D97-AF65-F5344CB8AC3E}">
        <p14:creationId xmlns:p14="http://schemas.microsoft.com/office/powerpoint/2010/main" val="299691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://bdpo.on.ufanet.ru/images/art/art2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0" y="620688"/>
            <a:ext cx="53530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2894" y="-171400"/>
            <a:ext cx="3323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Викторина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21508" name="Picture 4" descr="http://i.ytimg.com/vi/Fs0agapyPsk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16" y="3212976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68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edu.znate.ru/tw_files2/urls_21/1044/d-1043977/7z-docs/8_html_48a1b76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5" y="94930"/>
            <a:ext cx="8922749" cy="654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8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://riavrn.ru/upload/preview/9/2/3/9235891f2b0054e9e13897b3932403c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713800"/>
            <a:ext cx="885825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84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http://www.concept-solutions.de/pic/small-151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16633"/>
            <a:ext cx="8877300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09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x-news.com.ua/wp-content/uploads/2015/06/two_column_w0Tg5M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20282"/>
            <a:ext cx="6048375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img03.taobaocdn.com/bao/uploaded/i3/11500023565345031/T1x1yAXtFiXXXXXXXX_!!0-item_p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0398"/>
            <a:ext cx="6096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83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1" y="1336731"/>
            <a:ext cx="546745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Молодцы</a:t>
            </a:r>
            <a:r>
              <a:rPr lang="ru-RU" sz="8000" dirty="0" smtClean="0">
                <a:solidFill>
                  <a:srgbClr val="FFFF00"/>
                </a:solidFill>
              </a:rPr>
              <a:t>!</a:t>
            </a:r>
          </a:p>
          <a:p>
            <a:r>
              <a:rPr lang="ru-RU" sz="8000" dirty="0" smtClean="0">
                <a:solidFill>
                  <a:srgbClr val="FFFF00"/>
                </a:solidFill>
              </a:rPr>
              <a:t>2 «В» класс!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7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nu.docdat.com/pars_docs/refs/222/221688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1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media.cinquequotidiano.it/2014/02/incendio-anz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270742"/>
            <a:ext cx="9130145" cy="556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89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33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2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Первая причина – </a:t>
            </a:r>
            <a:r>
              <a:rPr lang="ru-RU" sz="2400" dirty="0">
                <a:solidFill>
                  <a:srgbClr val="FFFF00"/>
                </a:solidFill>
              </a:rPr>
              <a:t>это неосторожное обращение с огнем.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Беспечность и небрежность всегда ведут к беде. Брошенная горящая спичка, тлеющий окурок могут уничтожить целый дом. Существует поговорка: от копеечной свечки Москва сгорела. Очень опасно зажигать спички на чердаках и в чуланах, на балконе и в доме, потому что малейшая неосторожность может привести к пожару.</a:t>
            </a:r>
          </a:p>
        </p:txBody>
      </p:sp>
      <p:pic>
        <p:nvPicPr>
          <p:cNvPr id="6147" name="Picture 3" descr="http://svetvesti.ru/media/moderator/News/0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359" y="2996952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52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</a:rPr>
              <a:t>Вторая причина</a:t>
            </a:r>
            <a:r>
              <a:rPr lang="ru-RU" sz="2800" dirty="0">
                <a:solidFill>
                  <a:srgbClr val="FFFF00"/>
                </a:solidFill>
              </a:rPr>
              <a:t> – детская шалость. Никто из детей специально пожар не устраивает, но большинство пожаров в квартирах происходит по вине детей. Отсюда главное правило, которое нужно соблюдать всегда и везде: никогда не играйте с огнем, не позволяйте играть с ним другим ребятам.</a:t>
            </a:r>
          </a:p>
        </p:txBody>
      </p:sp>
      <p:pic>
        <p:nvPicPr>
          <p:cNvPr id="7172" name="Picture 4" descr="http://dzerzhinsk.by/upload/files/article-picture/ZDFB/formats/Xi9X6cjUPpAkxwD0.jpg/origin-form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76063"/>
            <a:ext cx="6336704" cy="401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5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856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</a:rPr>
              <a:t>Третья причина</a:t>
            </a:r>
            <a:r>
              <a:rPr lang="ru-RU" sz="2800" dirty="0">
                <a:solidFill>
                  <a:srgbClr val="FFFF00"/>
                </a:solidFill>
              </a:rPr>
              <a:t> – нарушение правил безопасности при пользовании электроприборами. Часто люди включают в одну розетку несколько электроприборов – телевизор, электроплиту, фен, утюг. Это очень опасно, так как может привести к перегрузке электросети, короткому замыканию и пожару</a:t>
            </a:r>
          </a:p>
        </p:txBody>
      </p:sp>
      <p:pic>
        <p:nvPicPr>
          <p:cNvPr id="11266" name="Picture 2" descr="http://otvet.imgsmail.ru/download/u_4f826be784a8ad4c2d79d81887ce4e88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92119"/>
            <a:ext cx="4032448" cy="399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2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4624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 Четвертая причина</a:t>
            </a:r>
            <a:r>
              <a:rPr lang="ru-RU" sz="2800" dirty="0">
                <a:solidFill>
                  <a:srgbClr val="FFFF00"/>
                </a:solidFill>
              </a:rPr>
              <a:t> – нарушение правил хранения и использования горючих и легковоспламеняющихся жидкостей. Лаки, краски, бензин. Ацетон и подобные им жидкости вспыхивают мгновенно, потому-то они и называются легковоспламеняющимися. Из-за этого они часто бывают причиной самых страшных пожаров</a:t>
            </a:r>
          </a:p>
        </p:txBody>
      </p:sp>
      <p:pic>
        <p:nvPicPr>
          <p:cNvPr id="10242" name="Picture 2" descr="http://pozhproekt.ru/wp-content/uploads/2012/07/5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8"/>
          <a:stretch/>
        </p:blipFill>
        <p:spPr bwMode="auto">
          <a:xfrm>
            <a:off x="2699791" y="2636911"/>
            <a:ext cx="3888433" cy="421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71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91630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-27384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</a:rPr>
              <a:t>Пятая причина</a:t>
            </a:r>
            <a:r>
              <a:rPr lang="ru-RU" sz="2400" dirty="0">
                <a:solidFill>
                  <a:srgbClr val="FFFF00"/>
                </a:solidFill>
              </a:rPr>
              <a:t> – утечка газа. Не выключенная из-за забывчивости хозяев конфорка газовой плиты представляет большую опасность. Если огонь погаснет, газ начнет заполнять помещение и потом может воспламениться от малейшей искры. </a:t>
            </a:r>
          </a:p>
        </p:txBody>
      </p:sp>
      <p:pic>
        <p:nvPicPr>
          <p:cNvPr id="9218" name="Picture 2" descr="http://images.unian.net/photos/2014_05/1400168207-78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42844"/>
            <a:ext cx="6427886" cy="387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39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366</Words>
  <Application>Microsoft Office PowerPoint</Application>
  <PresentationFormat>Экран (4:3)</PresentationFormat>
  <Paragraphs>21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Причины возникновения пожара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возникновения пожара</dc:title>
  <dc:creator>USER</dc:creator>
  <cp:lastModifiedBy>Гость 405</cp:lastModifiedBy>
  <cp:revision>14</cp:revision>
  <dcterms:created xsi:type="dcterms:W3CDTF">2015-10-04T17:49:58Z</dcterms:created>
  <dcterms:modified xsi:type="dcterms:W3CDTF">2021-10-14T06:39:57Z</dcterms:modified>
</cp:coreProperties>
</file>