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9" r:id="rId5"/>
    <p:sldId id="268" r:id="rId6"/>
    <p:sldId id="267" r:id="rId7"/>
    <p:sldId id="266" r:id="rId8"/>
    <p:sldId id="264" r:id="rId9"/>
    <p:sldId id="263" r:id="rId10"/>
    <p:sldId id="262" r:id="rId11"/>
    <p:sldId id="261" r:id="rId12"/>
    <p:sldId id="260" r:id="rId13"/>
    <p:sldId id="273" r:id="rId14"/>
    <p:sldId id="276" r:id="rId15"/>
    <p:sldId id="272" r:id="rId16"/>
    <p:sldId id="257" r:id="rId17"/>
    <p:sldId id="270" r:id="rId18"/>
    <p:sldId id="271" r:id="rId19"/>
    <p:sldId id="275" r:id="rId20"/>
    <p:sldId id="274" r:id="rId21"/>
    <p:sldId id="281" r:id="rId22"/>
    <p:sldId id="280" r:id="rId23"/>
    <p:sldId id="279" r:id="rId24"/>
    <p:sldId id="278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Проект</a:t>
            </a:r>
            <a:br>
              <a:rPr lang="ru-RU" b="1" dirty="0" smtClean="0"/>
            </a:br>
            <a:r>
              <a:rPr lang="ru-RU" b="1" dirty="0" smtClean="0"/>
              <a:t>День берёзы ( 11 апреля)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3744416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Воспитатели:</a:t>
            </a:r>
            <a:r>
              <a:rPr lang="ru-RU" sz="2800" b="1" dirty="0" smtClean="0">
                <a:solidFill>
                  <a:schemeClr val="tx1"/>
                </a:solidFill>
              </a:rPr>
              <a:t> Тараканова Н.С  Шибанова О.А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88024" y="3284984"/>
            <a:ext cx="3744416" cy="1490464"/>
          </a:xfrm>
          <a:prstGeom prst="ellips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</a:rPr>
              <a:t>ЧДОУ Детский сад № 45 ОАО «РЖД»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58417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Этапы проекта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         Основной этап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Интеграция образовательных областей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(познавательное развитие, речевое развитие , художественно - эстетическое развитие, социально - коммуникативное развитие).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72007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Этапы проекта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280920" cy="424847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              Реализация проекта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 Проведение бесед с детьми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 Исследовательская деятельность (рассматривание берёзы на прогулке)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 Проведение дидактической игры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4 Чтение художественной литературы; стихов и загадок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5Рассматривание картин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6 </a:t>
            </a:r>
            <a:r>
              <a:rPr lang="ru-RU" sz="2400" dirty="0" err="1" smtClean="0">
                <a:solidFill>
                  <a:schemeClr val="tx1"/>
                </a:solidFill>
              </a:rPr>
              <a:t>Творческо</a:t>
            </a:r>
            <a:r>
              <a:rPr lang="ru-RU" sz="2400" dirty="0" smtClean="0">
                <a:solidFill>
                  <a:schemeClr val="tx1"/>
                </a:solidFill>
              </a:rPr>
              <a:t> - продуктивная деятельность  (рисование, лепка)</a:t>
            </a: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008111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Этапы проекта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92888" cy="39379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                     Заключительный этап: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-Рисование «Листочки для нашей березки»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-Рассматривание и наблюдение за березой во время прогулки, в группе за листочками на веточках «Символ России»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-Лепка «Листочки на веточке»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-Чтение сказки «Куколка- </a:t>
            </a:r>
            <a:r>
              <a:rPr lang="ru-RU" dirty="0" err="1" smtClean="0">
                <a:solidFill>
                  <a:schemeClr val="tx1"/>
                </a:solidFill>
              </a:rPr>
              <a:t>Берестушка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-Рассматривание «Куклы - </a:t>
            </a:r>
            <a:r>
              <a:rPr lang="ru-RU" dirty="0" err="1" smtClean="0">
                <a:solidFill>
                  <a:schemeClr val="tx1"/>
                </a:solidFill>
              </a:rPr>
              <a:t>Берестушки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1\Desktop\день березы фто\нарисуй листочки для березки\2c359b66-490b-47ea-a5a9-88eaeca11b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2"/>
            <a:ext cx="3096344" cy="4032448"/>
          </a:xfrm>
          <a:prstGeom prst="rect">
            <a:avLst/>
          </a:prstGeom>
          <a:noFill/>
        </p:spPr>
      </p:pic>
      <p:pic>
        <p:nvPicPr>
          <p:cNvPr id="1027" name="Picture 3" descr="C:\Users\1\Desktop\день березы фто\нарисуй листочки для березки\60520301-0ae3-4a18-ba65-82aa976cae1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556792"/>
            <a:ext cx="3168352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1\Desktop\день березы фто\нарисуй листочки для березки\3eca7bce-c400-4799-88a7-92d690070c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268760"/>
            <a:ext cx="4536504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1\Desktop\день березы фто\расмотри березку\cffe381c-a1e9-4811-b2be-04134b8983f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052736"/>
            <a:ext cx="612068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1\Desktop\день березы фто\расмотри березку\f07b437d-87bf-4202-8fb1-3c41dff14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96752"/>
            <a:ext cx="6768752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1\Desktop\день березы фто\ee780c57-d728-462b-91fb-a8083aa03b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6840760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1\Desktop\день березы фто\2c2f1a9b-2015-42bd-a672-8dfd50d579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96752"/>
            <a:ext cx="648072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1\Desktop\день березы фто\bf69565b-9a12-4b5f-aa5e-e894e37e11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6624736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4320479"/>
          </a:xfrm>
        </p:spPr>
        <p:txBody>
          <a:bodyPr>
            <a:normAutofit/>
          </a:bodyPr>
          <a:lstStyle/>
          <a:p>
            <a:r>
              <a:rPr lang="ru-RU" dirty="0" smtClean="0"/>
              <a:t>«Без березы не мыслю России,- Так светла по-славянски она, Что , быть может, в столетья иные От березы - вся Русь рождена»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1\Desktop\день березы фто\60d68b8e-71fc-4412-94ea-d5b90d12ef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052736"/>
            <a:ext cx="6696744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1\Desktop\день березы фто\лепим листочки для березки\20816993-0f4f-440c-b001-7b868a6d551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24744"/>
            <a:ext cx="583264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1\Desktop\день березы фто\чтение сказки  куколка-берестушк\eb76def1-9543-4b4e-86d8-0f82b64c59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6912768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C:\Users\1\Desktop\день березы фто\рассматривание и беседа о куколке -берестушке\4ce080b3-8a2b-4e74-9ad2-882ec958214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124744"/>
            <a:ext cx="576064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C:\Users\1\Desktop\день березы фто\лепим листочки для березки\233cd3f5-6047-4e1f-b8ce-024ba9a8af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52736"/>
            <a:ext cx="691276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Благодарю за внимание!</a:t>
            </a:r>
            <a:endParaRPr lang="ru-RU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59766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Актуальность: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Праздник – это средство приобщения детей к национальным традициям, обрядам, ритуалам и в то же время форма духовного обогащения ребёнка, его становления, как личности. В каждом человеке ощущение природы и всей её красоты сливается с радостью активной деятельности и творчества. Это настроение воплощается и находит своё выражение в празднике, прославляющем красоту природы. Символом и поэтическим образом нашего праздника является белая берёзка. В природе нет более поэтического дерева. О ней поётся в народных и авторских песнях, рассказывается в сказках и былинах. Русские поэты, писатели и музыканты посвятили ей много прекрасных, взволнованных слов и музыки. Белая берёза стала поэтическим олицетворением нашей Родины. И это должны знать и почувствовать дети. Такие праздники оставляют глубокий эмоциональный след в душе каждого ребёнка, насыщают его интеллектуально-духовную сферу незабываемыми впечатлениями красоты, радости, любви к природе. Забота об окружающем, доброта, уважение и милосердие – это уже охрана природы.  Копирование западных форм жизни, привели к потере морально-нравственных норм и ценностей. В наше время особенно очевидно, что, без духовности нам не обрести согласия в обществе. Из душ наших исчезает сострадание, сочувствие - вечные ценности.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328592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400" dirty="0" smtClean="0"/>
              <a:t>-расширять знания детей о русской березе –как символе России; </a:t>
            </a:r>
            <a:br>
              <a:rPr lang="ru-RU" sz="2400" dirty="0" smtClean="0"/>
            </a:br>
            <a:r>
              <a:rPr lang="ru-RU" sz="2400" dirty="0" smtClean="0"/>
              <a:t>-развивать познавательный интерес. Дать понятие о происхождении праздника, воспитывать любовь к русской природе. Создать условия для творческой деятельности..Воспитывать уважение к русской природе, любовь к берёзке – поэтическому символу России. Способствовать обогащению музыкального репертуара и. стихов о красоте родной природы .Создать радостную атмосферу праздника, познакомить детей с народными традициями и обычаями русского народа.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576064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                      </a:t>
            </a:r>
            <a:r>
              <a:rPr lang="ru-RU" sz="4000" b="1" dirty="0" smtClean="0"/>
              <a:t>Цель: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/>
              <a:t>Развивать чувства патриотизма и любви к Родине. </a:t>
            </a:r>
            <a:br>
              <a:rPr lang="ru-RU" sz="2700" dirty="0" smtClean="0"/>
            </a:br>
            <a:r>
              <a:rPr lang="ru-RU" sz="2700" dirty="0" smtClean="0"/>
              <a:t>Приобщать к традициям русского народа, познакомить с русским праздником «День берёзы». Познакомить детей с русским народным творчеством, с народными традициями, воспитывать бережное отношение к природе, прививать любовь к стихам, загадкам.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486600" cy="518457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Участники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-Дети средней группы</a:t>
            </a:r>
            <a:br>
              <a:rPr lang="ru-RU" dirty="0" smtClean="0"/>
            </a:br>
            <a:r>
              <a:rPr lang="ru-RU" dirty="0" smtClean="0"/>
              <a:t> -Воспитатели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Тип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-Творческий</a:t>
            </a:r>
            <a:br>
              <a:rPr lang="ru-RU" dirty="0" smtClean="0"/>
            </a:br>
            <a:r>
              <a:rPr lang="ru-RU" dirty="0" smtClean="0"/>
              <a:t>-Информационный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5328591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Проблема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-Низкий уровень знаний о праздника и традициях.</a:t>
            </a:r>
            <a:br>
              <a:rPr lang="ru-RU" sz="2800" dirty="0" smtClean="0"/>
            </a:br>
            <a:r>
              <a:rPr lang="ru-RU" sz="2800" dirty="0" smtClean="0"/>
              <a:t>        - О том какую пользу приносят деревья и чем человек может им помочь.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453650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Ожидаемые результаты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Умение детей эмоционально выражать чувство любви к природе, ценить её красоту, неповторимость, хрупкость через, доступные детям, творческие проявления: восприятие  чтение стихов. Дети получат элементарные знания об истории, быте русского народа, о празднике.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21008408_20-phonoteka_org-p-fon-dlya-prezentatsii-na-temu-rodina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5688631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Этапы проекта</a:t>
            </a:r>
            <a:br>
              <a:rPr lang="ru-RU" sz="4000" b="1" dirty="0" smtClean="0"/>
            </a:br>
            <a:r>
              <a:rPr lang="ru-RU" sz="4000" b="1" dirty="0" smtClean="0"/>
              <a:t>Подготовительный этап: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/>
              <a:t>-Беседа с детьми о берёзе, рассматривание берёзы на прогулке.</a:t>
            </a:r>
            <a:br>
              <a:rPr lang="ru-RU" sz="3100" dirty="0" smtClean="0"/>
            </a:br>
            <a:r>
              <a:rPr lang="ru-RU" sz="3100" dirty="0" smtClean="0"/>
              <a:t>-Чтение  сказки Куколка- </a:t>
            </a:r>
            <a:r>
              <a:rPr lang="ru-RU" sz="3100" dirty="0" err="1" smtClean="0"/>
              <a:t>Берестушка</a:t>
            </a:r>
            <a:r>
              <a:rPr lang="ru-RU" sz="3100" dirty="0" smtClean="0"/>
              <a:t> (рассматривание куклы </a:t>
            </a:r>
            <a:r>
              <a:rPr lang="ru-RU" sz="3100" dirty="0" err="1" smtClean="0"/>
              <a:t>Берестушки</a:t>
            </a:r>
            <a:r>
              <a:rPr lang="ru-RU" sz="3100" dirty="0" smtClean="0"/>
              <a:t>).</a:t>
            </a:r>
            <a:br>
              <a:rPr lang="ru-RU" sz="3100" dirty="0" smtClean="0"/>
            </a:br>
            <a:r>
              <a:rPr lang="ru-RU" sz="3100" dirty="0" smtClean="0"/>
              <a:t>-Загадывание загадок чтение стихов.</a:t>
            </a:r>
            <a:br>
              <a:rPr lang="ru-RU" sz="3100" dirty="0" smtClean="0"/>
            </a:br>
            <a:r>
              <a:rPr lang="ru-RU" sz="3100" dirty="0" smtClean="0"/>
              <a:t>-Подбор литературы, дидактические игры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186</Words>
  <Application>Microsoft Office PowerPoint</Application>
  <PresentationFormat>Экран (4:3)</PresentationFormat>
  <Paragraphs>31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Проект День берёзы ( 11 апреля)</vt:lpstr>
      <vt:lpstr>«Без березы не мыслю России,- Так светла по-славянски она, Что , быть может, в столетья иные От березы - вся Русь рождена»</vt:lpstr>
      <vt:lpstr>Актуальность: Праздник – это средство приобщения детей к национальным традициям, обрядам, ритуалам и в то же время форма духовного обогащения ребёнка, его становления, как личности. В каждом человеке ощущение природы и всей её красоты сливается с радостью активной деятельности и творчества. Это настроение воплощается и находит своё выражение в празднике, прославляющем красоту природы. Символом и поэтическим образом нашего праздника является белая берёзка. В природе нет более поэтического дерева. О ней поётся в народных и авторских песнях, рассказывается в сказках и былинах. Русские поэты, писатели и музыканты посвятили ей много прекрасных, взволнованных слов и музыки. Белая берёза стала поэтическим олицетворением нашей Родины. И это должны знать и почувствовать дети. Такие праздники оставляют глубокий эмоциональный след в душе каждого ребёнка, насыщают его интеллектуально-духовную сферу незабываемыми впечатлениями красоты, радости, любви к природе. Забота об окружающем, доброта, уважение и милосердие – это уже охрана природы.  Копирование западных форм жизни, привели к потере морально-нравственных норм и ценностей. В наше время особенно очевидно, что, без духовности нам не обрести согласия в обществе. Из душ наших исчезает сострадание, сочувствие - вечные ценности.</vt:lpstr>
      <vt:lpstr>Задачи:  -расширять знания детей о русской березе –как символе России;  -развивать познавательный интерес. Дать понятие о происхождении праздника, воспитывать любовь к русской природе. Создать условия для творческой деятельности..Воспитывать уважение к русской природе, любовь к берёзке – поэтическому символу России. Способствовать обогащению музыкального репертуара и. стихов о красоте родной природы .Создать радостную атмосферу праздника, познакомить детей с народными традициями и обычаями русского народа.</vt:lpstr>
      <vt:lpstr>                       Цель:  Развивать чувства патриотизма и любви к Родине.  Приобщать к традициям русского народа, познакомить с русским праздником «День берёзы». Познакомить детей с русским народным творчеством, с народными традициями, воспитывать бережное отношение к природе, прививать любовь к стихам, загадкам. </vt:lpstr>
      <vt:lpstr>Участники проекта  -Дети средней группы  -Воспитатели  Тип проекта -Творческий -Информационный  </vt:lpstr>
      <vt:lpstr>Проблема -Низкий уровень знаний о праздника и традициях.         - О том какую пользу приносят деревья и чем человек может им помочь.</vt:lpstr>
      <vt:lpstr>Ожидаемые результаты Умение детей эмоционально выражать чувство любви к природе, ценить её красоту, неповторимость, хрупкость через, доступные детям, творческие проявления: восприятие  чтение стихов. Дети получат элементарные знания об истории, быте русского народа, о празднике.</vt:lpstr>
      <vt:lpstr>                     Этапы проекта Подготовительный этап: -Беседа с детьми о берёзе, рассматривание берёзы на прогулке. -Чтение  сказки Куколка- Берестушка (рассматривание куклы Берестушки). -Загадывание загадок чтение стихов. -Подбор литературы, дидактические игры  </vt:lpstr>
      <vt:lpstr>Этапы проекта  </vt:lpstr>
      <vt:lpstr>Этапы проекта</vt:lpstr>
      <vt:lpstr>Этапы проекта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2022-04-30T16:47:24Z</dcterms:created>
  <dcterms:modified xsi:type="dcterms:W3CDTF">2022-05-01T17:10:18Z</dcterms:modified>
</cp:coreProperties>
</file>