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59" r:id="rId5"/>
    <p:sldId id="277" r:id="rId6"/>
    <p:sldId id="274" r:id="rId7"/>
    <p:sldId id="273" r:id="rId8"/>
    <p:sldId id="272" r:id="rId9"/>
    <p:sldId id="258" r:id="rId10"/>
    <p:sldId id="271" r:id="rId11"/>
    <p:sldId id="281" r:id="rId12"/>
    <p:sldId id="270" r:id="rId13"/>
    <p:sldId id="264" r:id="rId14"/>
    <p:sldId id="269" r:id="rId15"/>
    <p:sldId id="266" r:id="rId16"/>
    <p:sldId id="267" r:id="rId17"/>
    <p:sldId id="268" r:id="rId18"/>
    <p:sldId id="265" r:id="rId19"/>
    <p:sldId id="261" r:id="rId20"/>
    <p:sldId id="285" r:id="rId21"/>
    <p:sldId id="263" r:id="rId22"/>
    <p:sldId id="262" r:id="rId23"/>
    <p:sldId id="260" r:id="rId24"/>
    <p:sldId id="280" r:id="rId25"/>
    <p:sldId id="279" r:id="rId26"/>
    <p:sldId id="278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1617277717_2-p-maslenitsa-fon-dlya-prezentatsi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548681"/>
            <a:ext cx="6262464" cy="3312367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ЧДОУ Детский сад № 45 ОАО «РЖД»</a:t>
            </a:r>
            <a:br>
              <a:rPr lang="ru-RU" sz="27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4000" b="1" dirty="0" smtClean="0"/>
              <a:t>Проект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Масленица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869160"/>
            <a:ext cx="3888432" cy="14401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Воспитатели: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Тараканова Н.С.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Шибанова О.А.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1\Desktop\фото масленица средняя группа\f5365a96-804b-411c-a9ef-ae134bd9ae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6768752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1\Desktop\фото масленица средняя группа\1b5df328-a800-46a4-abd1-11d3b9629a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698477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Понедельник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Встреча Масленицы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280920" cy="50405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 первому дню Масленицы сооружались общественные горки, качели, столы со сладкими яствами. В домах начинали печь блины. Первый блин отдавался нищим на помин усопшим.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Будем Масленицу величать,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Да блинами угощать.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Будем Масленицу хвалить,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Да на саночках возить!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1\Desktop\фото масленица средняя группа\f21fa4c9-3316-48e2-a7c3-569d3a096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560840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127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Вторник-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err="1" smtClean="0"/>
              <a:t>заигрыши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 второй день Масленицы устраивали различные игры. Люди катались на санях, коньках, ледянках.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Закрывали лица смешными масками , верили, что в ином обличи и жизнь начнется другая- радостная и благополучная.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Не пора и нам размяться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Да с зимой поквитаться?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Вспомним русские забавы,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Чтоб блины вкуснее стали!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Desktop\фото масленица средняя группа\70898648-7b88-4401-a8ee-d98c012afbc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4664"/>
            <a:ext cx="777686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08719"/>
          </a:xfrm>
        </p:spPr>
        <p:txBody>
          <a:bodyPr>
            <a:normAutofit/>
          </a:bodyPr>
          <a:lstStyle/>
          <a:p>
            <a:r>
              <a:rPr lang="ru-RU" dirty="0" smtClean="0"/>
              <a:t>Среда- «лакомка»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этот день люди лакомились блинами и другими масленичными яствами. Блины пеклись с бесконечным разнообразием: пшеничные, ячневые, овсяные, гречневые, из пресного и кислого теста. Народ говаривал: «Блин не клин, брюха не распорет».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 «лакомки» тещи приглашали своих зятьев к блинам, а для забавы любимого зятя сзывали всех своих родных.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Ой, ты лакомка-среда!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Масляна</a:t>
            </a:r>
            <a:r>
              <a:rPr lang="ru-RU" dirty="0" smtClean="0">
                <a:solidFill>
                  <a:schemeClr val="tx1"/>
                </a:solidFill>
              </a:rPr>
              <a:t> сковорода!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По законам старены-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Едем к теще на </a:t>
            </a:r>
            <a:r>
              <a:rPr lang="ru-RU" dirty="0" err="1" smtClean="0">
                <a:solidFill>
                  <a:schemeClr val="tx1"/>
                </a:solidFill>
              </a:rPr>
              <a:t>блиы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1\Desktop\фото масленица средняя группа\60691975-79f8-4200-8fd4-d828a78e934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8028384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4743"/>
          </a:xfrm>
        </p:spPr>
        <p:txBody>
          <a:bodyPr>
            <a:normAutofit/>
          </a:bodyPr>
          <a:lstStyle/>
          <a:p>
            <a:r>
              <a:rPr lang="ru-RU" b="1" dirty="0" smtClean="0"/>
              <a:t>Четверг- «разгул»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1125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этот день возили чучело зимы, утаивали соревнования в силе и ловкости.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Широкая масленица,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Мы тобою хвалимся,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На горах катаемся,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Блинами объедаемся!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1\Desktop\фото масленица средняя группа\c1655b05-a1c2-42cb-ad23-fd1723097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24744"/>
            <a:ext cx="576064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1\Desktop\maxresdefault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8680"/>
            <a:ext cx="7740352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C:\Users\1\Desktop\фото масленица средняя группа\ebeb1daa-a88e-4372-a411-c01bb843c6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332656"/>
            <a:ext cx="514350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/>
          </a:bodyPr>
          <a:lstStyle/>
          <a:p>
            <a:r>
              <a:rPr lang="ru-RU" b="1" dirty="0" smtClean="0"/>
              <a:t>Пятница- «тёщины вечёрки»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468052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 тещины вечерки зятья угощали своих тещ блинами.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Пятый день уж наступает,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 народ не убывает!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Тёщу на блины зовём,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И друзей своих ведём!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фото масленица средняя группа\502874a1-9196-4d22-bcb0-c2802bf509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7848872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/>
          </a:bodyPr>
          <a:lstStyle/>
          <a:p>
            <a:r>
              <a:rPr lang="ru-RU" dirty="0" smtClean="0"/>
              <a:t>Суббота- </a:t>
            </a:r>
            <a:r>
              <a:rPr lang="ru-RU" dirty="0" err="1" smtClean="0"/>
              <a:t>золовкины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Этот день считался всегда семейным.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Золовкины</a:t>
            </a:r>
            <a:r>
              <a:rPr lang="ru-RU" dirty="0" smtClean="0">
                <a:solidFill>
                  <a:schemeClr val="tx1"/>
                </a:solidFill>
              </a:rPr>
              <a:t> посиделки- новобрачная невестка должна была одаривать золовок подарками. В этот субботний день молодые невестки принимали у себя.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 в субботу не безделки-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Золовкины</a:t>
            </a:r>
            <a:r>
              <a:rPr lang="ru-RU" dirty="0" smtClean="0">
                <a:solidFill>
                  <a:schemeClr val="tx1"/>
                </a:solidFill>
              </a:rPr>
              <a:t> посиделки!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Красны девицы, вставайте-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Дорогих гостей встречайте!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1\Desktop\фото масленица средняя группа\a0dee3e7-87b9-48df-affa-13efb1de6f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80728"/>
            <a:ext cx="705678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>
            <a:normAutofit/>
          </a:bodyPr>
          <a:lstStyle/>
          <a:p>
            <a:r>
              <a:rPr lang="ru-RU" dirty="0" smtClean="0"/>
              <a:t>Прощёное воскресенье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144000" cy="417646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Заканчивались гулянья, на гора разводили костры- растапливали лёд, чтобы холод прогнать. Делали добрые дела и обязательно просили друг у друга прощения.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(чтобы не обижаться друг на друга , жить в согласии).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Users\1\Desktop\фото масленица средняя группа\b6873c6a-3b18-4c55-8914-002f82ebd6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5904656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Users\1\Desktop\фото масленица средняя группа\cdbc9450-9b5f-49a5-90d9-798c3c4a7b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620688"/>
            <a:ext cx="5143500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История праздника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4392488" cy="5616624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Масленица – это долгожданное прощание с зимой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(проводы зимы) и весёлая встреча весны, солнечного тепла и начало пробуждения природы и полевых работ.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Испокон веков люди считали весну началом новой жизни и почитали Солнце, дарящее жизнь  и силы всем живому. В честь Солнца на Масленицу пекут блины.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864095"/>
          </a:xfrm>
        </p:spPr>
        <p:txBody>
          <a:bodyPr>
            <a:normAutofit/>
          </a:bodyPr>
          <a:lstStyle/>
          <a:p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96944" cy="496855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Масленица навсегда оставляет самые светлые впечатления, прививая интерес к историческому прошлому страны. В результате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Реализации этого проекта дети приобретают знания о смене сезонов, узнают новые песни, сказки, пляски, игры. У детей формируется познавательный интерес, воспитывается эмоциональное, положительное отношение к традициям. Усвоение традиционных культурных эталонов не только детьми, но и сотрудниками детского сада.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96944" cy="52565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-возрождение интереса к обрядовым русским праздникам;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-воспитание патриотизма, основанного на русских традициях;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 err="1" smtClean="0">
                <a:solidFill>
                  <a:schemeClr val="tx1"/>
                </a:solidFill>
              </a:rPr>
              <a:t>обоготить</a:t>
            </a:r>
            <a:r>
              <a:rPr lang="ru-RU" dirty="0" smtClean="0">
                <a:solidFill>
                  <a:schemeClr val="tx1"/>
                </a:solidFill>
              </a:rPr>
              <a:t> духовный мир;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-провести праздник, через эмоциональное сопереживание и участие в игре-действии, приобщить всех участников к традиции проведения народного праздника Масленицы.</a:t>
            </a: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56791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96944" cy="42484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Формирование у детей дошкольного возраста устойчивого  интереса к русским народным традициям на примере ознакомления с праздником Масленица.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           Участники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-Дети средней группы</a:t>
            </a:r>
            <a:br>
              <a:rPr lang="ru-RU" dirty="0" smtClean="0"/>
            </a:br>
            <a:r>
              <a:rPr lang="ru-RU" dirty="0" smtClean="0"/>
              <a:t>- Воспитатели</a:t>
            </a:r>
            <a:br>
              <a:rPr lang="ru-RU" dirty="0" smtClean="0"/>
            </a:br>
            <a:r>
              <a:rPr lang="ru-RU" dirty="0" smtClean="0"/>
              <a:t>-Гости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088832" cy="249512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            Тип проекта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-познавательно-творческий 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-краткосрочный</a:t>
            </a:r>
          </a:p>
          <a:p>
            <a:pPr algn="l"/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>
            <a:normAutofit/>
          </a:bodyPr>
          <a:lstStyle/>
          <a:p>
            <a:r>
              <a:rPr lang="ru-RU" b="1" dirty="0" smtClean="0"/>
              <a:t>Результат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47260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-Дети получили первичные представления о празднике Масленица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-о народных играх, обрядах.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-Развили творческие способности через продуктивные виды деятельности.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-Получили эмоциональное удовлетворение от участи в празднике.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7277638_1-p-maslenitsa-fon-dlya-prezentatsi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3" y="652463"/>
            <a:ext cx="8220075" cy="555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582</Words>
  <Application>Microsoft Office PowerPoint</Application>
  <PresentationFormat>Экран (4:3)</PresentationFormat>
  <Paragraphs>72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ЧДОУ Детский сад № 45 ОАО «РЖД»  Проект Масленица</vt:lpstr>
      <vt:lpstr>Слайд 2</vt:lpstr>
      <vt:lpstr>История праздника</vt:lpstr>
      <vt:lpstr>Актуальность</vt:lpstr>
      <vt:lpstr>Задачи</vt:lpstr>
      <vt:lpstr>Цель</vt:lpstr>
      <vt:lpstr>             Участники проекта -Дети средней группы - Воспитатели -Гости </vt:lpstr>
      <vt:lpstr>Результат</vt:lpstr>
      <vt:lpstr>Слайд 9</vt:lpstr>
      <vt:lpstr>Слайд 10</vt:lpstr>
      <vt:lpstr>Слайд 11</vt:lpstr>
      <vt:lpstr>Понедельник Встреча Масленицы </vt:lpstr>
      <vt:lpstr>Слайд 13</vt:lpstr>
      <vt:lpstr>Вторник- «заигрыши»</vt:lpstr>
      <vt:lpstr>Слайд 15</vt:lpstr>
      <vt:lpstr>Среда- «лакомка»</vt:lpstr>
      <vt:lpstr>Слайд 17</vt:lpstr>
      <vt:lpstr>Четверг- «разгул»</vt:lpstr>
      <vt:lpstr>Слайд 19</vt:lpstr>
      <vt:lpstr>Слайд 20</vt:lpstr>
      <vt:lpstr>Пятница- «тёщины вечёрки»</vt:lpstr>
      <vt:lpstr>Слайд 22</vt:lpstr>
      <vt:lpstr>Суббота- золовкины</vt:lpstr>
      <vt:lpstr>Слайд 24</vt:lpstr>
      <vt:lpstr>Прощёное воскресенье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28</cp:revision>
  <dcterms:created xsi:type="dcterms:W3CDTF">2022-05-01T15:55:28Z</dcterms:created>
  <dcterms:modified xsi:type="dcterms:W3CDTF">2023-06-29T10:59:21Z</dcterms:modified>
</cp:coreProperties>
</file>