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27" r:id="rId2"/>
    <p:sldId id="330" r:id="rId3"/>
    <p:sldId id="272" r:id="rId4"/>
    <p:sldId id="323" r:id="rId5"/>
    <p:sldId id="321" r:id="rId6"/>
    <p:sldId id="322" r:id="rId7"/>
    <p:sldId id="32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3AB"/>
    <a:srgbClr val="F418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04" autoAdjust="0"/>
    <p:restoredTop sz="94660"/>
  </p:normalViewPr>
  <p:slideViewPr>
    <p:cSldViewPr>
      <p:cViewPr varScale="1">
        <p:scale>
          <a:sx n="109" d="100"/>
          <a:sy n="109" d="100"/>
        </p:scale>
        <p:origin x="129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1E1192-5555-4D80-B16A-9B7DD1C67533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C26BE-2B90-42A0-AEB1-37E644CCE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802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Ханты — коренное население сибирского севера.</a:t>
            </a:r>
            <a:b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Ханты проживают преимущественно на территории Тюменской области, в ХМАО, ЯНАО (Ханты-Мансийский и Ямало-Ненецкий автономные округа)</a:t>
            </a:r>
            <a:b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Себя представители этого народа называют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хантэ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человек. Старое название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хантов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остяки. Этот термин происходит от слова «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иштяк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», что значит «чужак».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C26BE-2B90-42A0-AEB1-37E644CCE52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613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D27C45F-2AD8-4CC3-A0B3-D66B94B06A42}"/>
              </a:ext>
            </a:extLst>
          </p:cNvPr>
          <p:cNvSpPr/>
          <p:nvPr userDrawn="1"/>
        </p:nvSpPr>
        <p:spPr>
          <a:xfrm>
            <a:off x="0" y="-17667"/>
            <a:ext cx="9144000" cy="685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id="{F6253F51-AAE9-4D12-B328-0CA0AF16A582}"/>
              </a:ext>
            </a:extLst>
          </p:cNvPr>
          <p:cNvSpPr/>
          <p:nvPr userDrawn="1"/>
        </p:nvSpPr>
        <p:spPr>
          <a:xfrm>
            <a:off x="0" y="-17667"/>
            <a:ext cx="9144000" cy="6875667"/>
          </a:xfrm>
          <a:prstGeom prst="frame">
            <a:avLst>
              <a:gd name="adj1" fmla="val 1934"/>
            </a:avLst>
          </a:prstGeom>
          <a:pattFill prst="pct80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3019" y="1393032"/>
            <a:ext cx="747236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5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бюджетное учреждение «</a:t>
            </a:r>
            <a:r>
              <a:rPr lang="ru-RU" sz="135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Сертоловский</a:t>
            </a:r>
            <a:r>
              <a:rPr lang="ru-RU" sz="135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комбинированного вида №3»</a:t>
            </a:r>
            <a:endParaRPr lang="ru-RU" sz="135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5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7269" y="2350294"/>
            <a:ext cx="7115175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проект на тему: </a:t>
            </a:r>
            <a:endParaRPr lang="ru-RU" sz="3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«Традиции народов России»</a:t>
            </a:r>
            <a:endParaRPr lang="ru-RU" sz="3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350" dirty="0"/>
          </a:p>
        </p:txBody>
      </p:sp>
      <p:sp>
        <p:nvSpPr>
          <p:cNvPr id="6" name="TextBox 5"/>
          <p:cNvSpPr txBox="1"/>
          <p:nvPr/>
        </p:nvSpPr>
        <p:spPr>
          <a:xfrm>
            <a:off x="6536531" y="3921919"/>
            <a:ext cx="2607469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</a:t>
            </a:r>
          </a:p>
          <a:p>
            <a:r>
              <a:rPr 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Петрова Татьяна Михайловна,</a:t>
            </a:r>
          </a:p>
          <a:p>
            <a:r>
              <a:rPr lang="ru-RU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Шебалева</a:t>
            </a:r>
            <a:r>
              <a:rPr 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 Евгеньевна,</a:t>
            </a:r>
          </a:p>
          <a:p>
            <a:r>
              <a:rPr 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Кузнецова Мария Владимировна,</a:t>
            </a:r>
          </a:p>
          <a:p>
            <a:r>
              <a:rPr 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Фадеева Мария Борисовна</a:t>
            </a:r>
          </a:p>
          <a:p>
            <a:endParaRPr lang="ru-RU" sz="1350" dirty="0"/>
          </a:p>
        </p:txBody>
      </p:sp>
      <p:sp>
        <p:nvSpPr>
          <p:cNvPr id="7" name="TextBox 6"/>
          <p:cNvSpPr txBox="1"/>
          <p:nvPr/>
        </p:nvSpPr>
        <p:spPr>
          <a:xfrm>
            <a:off x="4004071" y="6093296"/>
            <a:ext cx="112156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Сертолово</a:t>
            </a:r>
          </a:p>
          <a:p>
            <a:pPr algn="ctr"/>
            <a:r>
              <a:rPr 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594406"/>
            <a:ext cx="5703055" cy="2478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6477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366" y="260648"/>
            <a:ext cx="7554351" cy="1500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75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Февраль</a:t>
            </a:r>
            <a:endParaRPr lang="ru-RU" sz="1875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875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«Быт и традиции народов </a:t>
            </a:r>
            <a:r>
              <a:rPr lang="ru-RU" sz="27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кавказа</a:t>
            </a: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7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7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1268760"/>
            <a:ext cx="7512148" cy="1535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75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875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представления детей о традициях и быте народов </a:t>
            </a:r>
            <a:r>
              <a:rPr lang="ru-RU" sz="1875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Кабардино-Балкарии и Карачаево-Черкесии.</a:t>
            </a:r>
            <a:endParaRPr lang="ru-RU" sz="1875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75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1875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познакомить детей с особенностями жизни и быта </a:t>
            </a:r>
            <a:r>
              <a:rPr lang="ru-RU" sz="1875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кавказцев; </a:t>
            </a:r>
            <a:r>
              <a:rPr lang="ru-RU" sz="1875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прививать интерес к истории, культуре, обычаям и традициям народов России, воспитывать патриотические чувства.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2316" y="2912842"/>
            <a:ext cx="5637996" cy="372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50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3563888" y="189839"/>
            <a:ext cx="3974768" cy="62327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Кабардино-Балкарией и </a:t>
            </a:r>
            <a:r>
              <a:rPr lang="ru-RU" sz="1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Карачаево-Черкесией</a:t>
            </a:r>
            <a:r>
              <a:rPr lang="ru-RU" sz="1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956181"/>
            <a:ext cx="3005431" cy="21354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08831" y="3861048"/>
            <a:ext cx="3530677" cy="26112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6188" y="3429000"/>
            <a:ext cx="2944271" cy="26436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9952" y="946499"/>
            <a:ext cx="3639771" cy="33808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72338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204864"/>
            <a:ext cx="6054800" cy="45259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204882"/>
            <a:ext cx="4427984" cy="2935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1043608" y="573482"/>
            <a:ext cx="3974768" cy="62327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Макет традиционного жилища</a:t>
            </a:r>
            <a:endParaRPr lang="ru-RU" sz="1400" i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75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260648"/>
            <a:ext cx="3607435" cy="27363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9832" y="1638037"/>
            <a:ext cx="3449349" cy="337748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6136" y="3786027"/>
            <a:ext cx="3211250" cy="29148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4283968" y="548680"/>
            <a:ext cx="3974768" cy="62327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одежда кавказского народа </a:t>
            </a:r>
            <a:endParaRPr lang="ru-RU" sz="16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528" y="4005064"/>
            <a:ext cx="1668076" cy="24586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95728" y="1412776"/>
            <a:ext cx="1580569" cy="2301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5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158" y="325802"/>
            <a:ext cx="3222776" cy="282740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9912" y="548683"/>
            <a:ext cx="3368973" cy="377319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3315" y="2852936"/>
            <a:ext cx="2815024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2924" y="4169308"/>
            <a:ext cx="2664295" cy="267433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19" y="2435282"/>
            <a:ext cx="3143427" cy="428338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4211960" y="455356"/>
            <a:ext cx="4309056" cy="62327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орнамента Кабардино-Балкарии</a:t>
            </a:r>
            <a:endParaRPr lang="ru-RU" sz="16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537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96752"/>
            <a:ext cx="5852142" cy="3291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621882"/>
            <a:ext cx="1888308" cy="3356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4088" y="4221088"/>
            <a:ext cx="3456384" cy="23287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1187624" y="301298"/>
            <a:ext cx="4752528" cy="720079"/>
          </a:xfrm>
          <a:prstGeom prst="roundRect">
            <a:avLst>
              <a:gd name="adj" fmla="val 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профессией гончар и изготовление глиняной посуды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20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2175</TotalTime>
  <Words>125</Words>
  <Application>Microsoft Office PowerPoint</Application>
  <PresentationFormat>Экран (4:3)</PresentationFormat>
  <Paragraphs>22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ЮЗЕР</cp:lastModifiedBy>
  <cp:revision>119</cp:revision>
  <dcterms:created xsi:type="dcterms:W3CDTF">2017-08-13T05:03:26Z</dcterms:created>
  <dcterms:modified xsi:type="dcterms:W3CDTF">2023-06-28T21:33:12Z</dcterms:modified>
</cp:coreProperties>
</file>