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5" r:id="rId3"/>
    <p:sldId id="286" r:id="rId4"/>
    <p:sldId id="278" r:id="rId5"/>
    <p:sldId id="290" r:id="rId6"/>
    <p:sldId id="288" r:id="rId7"/>
    <p:sldId id="292" r:id="rId8"/>
    <p:sldId id="291" r:id="rId9"/>
    <p:sldId id="280" r:id="rId10"/>
    <p:sldId id="293" r:id="rId11"/>
    <p:sldId id="295" r:id="rId12"/>
    <p:sldId id="296" r:id="rId13"/>
    <p:sldId id="297" r:id="rId14"/>
    <p:sldId id="294" r:id="rId15"/>
    <p:sldId id="298" r:id="rId16"/>
    <p:sldId id="299" r:id="rId17"/>
    <p:sldId id="300" r:id="rId18"/>
    <p:sldId id="301" r:id="rId19"/>
    <p:sldId id="302" r:id="rId20"/>
    <p:sldId id="304" r:id="rId21"/>
    <p:sldId id="305" r:id="rId22"/>
    <p:sldId id="303" r:id="rId23"/>
    <p:sldId id="306" r:id="rId24"/>
    <p:sldId id="308" r:id="rId25"/>
    <p:sldId id="309" r:id="rId26"/>
    <p:sldId id="31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660"/>
  </p:normalViewPr>
  <p:slideViewPr>
    <p:cSldViewPr>
      <p:cViewPr varScale="1">
        <p:scale>
          <a:sx n="64" d="100"/>
          <a:sy n="64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04664"/>
            <a:ext cx="7704856" cy="1371600"/>
          </a:xfrm>
        </p:spPr>
        <p:txBody>
          <a:bodyPr>
            <a:normAutofit fontScale="77500" lnSpcReduction="20000"/>
          </a:bodyPr>
          <a:lstStyle/>
          <a:p>
            <a:pPr lvl="0" algn="ctr"/>
            <a:r>
              <a:rPr lang="ru-RU" sz="1700" b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Муниципальное автономное дошкольное образовательное   учреждение Тюменского муниципального района Боровский детский сад «ЖУРАВУШКА» </a:t>
            </a:r>
            <a:r>
              <a:rPr lang="ru-RU" sz="1700" b="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общеразвивающего</a:t>
            </a:r>
            <a:r>
              <a:rPr lang="ru-RU" sz="1700" b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вида с приоритетным осуществлением деятельности по познавательно-речевому направлению развития детей       </a:t>
            </a:r>
            <a: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1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564904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«Развитие речевых навыков у детей раннего возраста»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5517232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Учитель-логопед </a:t>
            </a:r>
          </a:p>
          <a:p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МАДОУ Боровского детского сада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Журавушка»</a:t>
            </a:r>
          </a:p>
          <a:p>
            <a:r>
              <a:rPr lang="ru-RU" sz="160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Ровнова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Ксения Эдуардовна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пестование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708" y="1628800"/>
            <a:ext cx="9144000" cy="43924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Пестование – это особый процесс воспитания и ухода за ребенком, сопровождающийся  проговариванием озорных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стишков-потешек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Развивающий уход – грудное вскармливание, ношение на руках, купание, и другие процедуры, направленные на развитие ребенка, получение им нового опыта, сопровождаемые 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потешками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Знакомство с частями тела. В песенно-игровой форме крохе легче и интересней познавать мир и самого себя («Три колодца», «Большие ноги…» и др.). </a:t>
            </a: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Гимнастика для младенцев. Веселыми стишками мама завлекает малыша в активную игру, стимулируя физическое развитие. Главную позицию здесь занимают упражнения на координацию, развитие мелкой моторики, разнообразные игры с ручками и ножками, пальчиками и ладошками («Ладушки-ладушки», «Сорока-ворона» и др.). Игры с детьми в режимные моменты: просыпание, умывание, купание, кормление («Водичка-водичка…»,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Потягушечки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 и др.).</a:t>
            </a:r>
          </a:p>
          <a:p>
            <a:pPr algn="just">
              <a:buNone/>
            </a:pP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6868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Водичка-водичка,</a:t>
            </a:r>
          </a:p>
          <a:p>
            <a:pPr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Умой мое личико,</a:t>
            </a:r>
          </a:p>
          <a:p>
            <a:pPr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Чтобы глазки блестели,</a:t>
            </a:r>
          </a:p>
          <a:p>
            <a:pPr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Чтобы щечки краснели,</a:t>
            </a:r>
          </a:p>
          <a:p>
            <a:pPr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Чтоб смеялся роток,</a:t>
            </a:r>
          </a:p>
          <a:p>
            <a:pPr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Чтоб кусался зубок.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detki-opt.ru/wp-content/uploads/1/f/0/1f0225970b9b98255b466da0938811b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5996" y="1772814"/>
            <a:ext cx="3626703" cy="242263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67744" y="54868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Потешки для умывания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35996" y="4725144"/>
            <a:ext cx="37804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Ладушки - ладушки,</a:t>
            </a:r>
            <a:br>
              <a:rPr lang="ru-RU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 мылом моем лапушки!</a:t>
            </a:r>
            <a:br>
              <a:rPr lang="ru-RU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Чистые ладошки,</a:t>
            </a:r>
            <a:br>
              <a:rPr lang="ru-RU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Вот вам хлеб да ложки!</a:t>
            </a:r>
          </a:p>
        </p:txBody>
      </p:sp>
      <p:pic>
        <p:nvPicPr>
          <p:cNvPr id="3074" name="Picture 2" descr="https://r4.mt.ru/r15/photo495C/20350348035-0/jpg/bp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145" y="4293095"/>
            <a:ext cx="2006907" cy="208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Мы проснулись,</a:t>
            </a:r>
          </a:p>
          <a:p>
            <a:pPr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Мы проснулись.</a:t>
            </a:r>
          </a:p>
          <a:p>
            <a:pPr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Сладко, сладко потянулись.</a:t>
            </a:r>
          </a:p>
          <a:p>
            <a:pPr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Маме с папой улыбнулись.</a:t>
            </a:r>
          </a:p>
          <a:p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Мы проснулись,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Потянулись,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Вместе солнцу улыбнулись.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Здравствуй, солнышко,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Колоколнышко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27650" name="Picture 2" descr="https://legkovmeste.ru/wp-content/uploads/2019/01/post_5c220c7015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700808"/>
            <a:ext cx="3024336" cy="2016224"/>
          </a:xfrm>
          <a:prstGeom prst="rect">
            <a:avLst/>
          </a:prstGeom>
          <a:noFill/>
        </p:spPr>
      </p:pic>
      <p:pic>
        <p:nvPicPr>
          <p:cNvPr id="27652" name="Picture 4" descr="https://resizer.mail.ru/p/65f0d65f-1d3c-5fd0-b42c-ad9d0928095c/AQAJYHFWcLu4eXWrtRzR66crS6IUXPCUr6tebKEvdbqHATMzDeuG2MFw1OSYhILBroGj9SA-ovjYpHdtnD3EzFqlYS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717032"/>
            <a:ext cx="3947592" cy="24672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67744" y="548680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Потешки для 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пробуждения 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246" y="260648"/>
            <a:ext cx="8580275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Когда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малыш становится старше (достигает возраста 5-6 месяцев), потешки сопровождают движениями пальчиков, ручек, головки, ножек. </a:t>
            </a:r>
          </a:p>
          <a:p>
            <a:pPr algn="just"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Пальчик-мальчик,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Где ты был?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 этим братцем в лес ходил,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 этим братцем щи варил,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 этим братцем кашу ел,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 этим братцем песню пел.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https://kto-chto-gde.ru/wp-content/uploads/2016/11/4520519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564904"/>
            <a:ext cx="3990497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Колыбельные песенки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3924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Колыбельные песенки – бесценный материал, который позволяет ребенку почувствовать язык, ощутить его мелодичность и ритм, проникнуться народным духом. Колыбельные обогащают словарь и кругозор детей, обучают образовывать однокоренные слова (например,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котя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котенька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коток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; коза, козонька и.т.д.), позволяют запоминать слова и формы слов и словосочетаний, повторяющиеся звукосочетания, фразы, звукоподражания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Баю-баю, за рекой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Солнце скрылось на покой,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А у Машиных ворот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Зайки водят хоровод.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Заиньки-заиньки,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Не пора ли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баиньки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Вам под осинку,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Маше на перинку.</a:t>
            </a:r>
          </a:p>
          <a:p>
            <a:endParaRPr lang="ru-RU" dirty="0"/>
          </a:p>
        </p:txBody>
      </p:sp>
      <p:pic>
        <p:nvPicPr>
          <p:cNvPr id="29698" name="Picture 2" descr="https://detkisuper.ru/wp-content/uploads/9/9/c/99ce60fae334a4c8adc0d04d6884c9e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708920"/>
            <a:ext cx="3988654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55909"/>
            <a:ext cx="8686800" cy="51845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Люли-люли-люли,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Прилетели гули.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Сели на воротцах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красных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чеботцах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Стали гули говорить,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Чем нам Машу накормить?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Сахарком и медком,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Сладким пряником.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Сладким пряником –</a:t>
            </a:r>
          </a:p>
          <a:p>
            <a:pPr>
              <a:buNone/>
            </a:pPr>
            <a:r>
              <a:rPr lang="ru-RU" dirty="0" err="1" smtClean="0">
                <a:latin typeface="Arial" pitchFamily="34" charset="0"/>
                <a:cs typeface="Arial" pitchFamily="34" charset="0"/>
              </a:rPr>
              <a:t>Коноплянником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Коровку подоим –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Молочком напоим.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Стали гули ворковать –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Стала Маша засыпать.</a:t>
            </a:r>
          </a:p>
        </p:txBody>
      </p:sp>
      <p:pic>
        <p:nvPicPr>
          <p:cNvPr id="31746" name="Picture 2" descr="https://journal.babycode.ru/wp-content/uploads/2022/07/rebenok-spit-1024x68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420888"/>
            <a:ext cx="4032448" cy="2689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03760"/>
            <a:ext cx="8686800" cy="55446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Баю-бай, баю-бай,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Ты, собачка, не лай,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Ты, собачка, не лай,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Нашу Машу не пугай.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И в дудочек не гуди,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До утра не разбуди.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прийди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к нам ночевать –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Нашу Машеньку качать.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Баю-бай, баю-бай,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Ты, собачка, не лай.</a:t>
            </a:r>
          </a:p>
          <a:p>
            <a:pPr>
              <a:buNone/>
            </a:pP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Белолапа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не скули,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Нашу Машу не буди.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Ночка темная, не спится,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Наша Машенька боится.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Ты, собачка, не лай,</a:t>
            </a:r>
          </a:p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Ты мне Машу не пугай!</a:t>
            </a:r>
          </a:p>
          <a:p>
            <a:endParaRPr lang="ru-RU" dirty="0"/>
          </a:p>
        </p:txBody>
      </p:sp>
      <p:pic>
        <p:nvPicPr>
          <p:cNvPr id="30722" name="Picture 2" descr="https://avatars.mds.yandex.net/get-mpic/4615030/img_id6136659926838934435.jpeg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7497" y="2060848"/>
            <a:ext cx="4704811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Игры, активизирующие речевое развитие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1. Игры с природным материалом.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2. Игры-прятки.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Двигательные игры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4. Музыкальные игры.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Кухонные игры.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Игры в ванной.</a:t>
            </a: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Игры с природным материалом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8991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Огромное влияние на рост речевой и познавательной активности ребенка оказывают разнообразие и доступность объектов, которые он время от времени может исследовать: смотреть на них, пробовать на вкус, манипулировать, экспериментировать, делать о них и с ними маленькие открытия. В своем инстинктивном стремлении к саморазвитию ребенок уже на первом году жизни неудержимо рвется к песку, воде, глине, дереву и бумаге. В «возне» с ними заключен большой смысл: ребенок занят делом, он знакомится с материалом, изучает его свойства, функции и т. п. Самые любимые и лучшие игрушки — те, что ребенок сотворил сам: крепости из палочек; рвы, вырытые при помощи старой ложки или совка; бумажные кораблики; куклы из тряпочек, бумаги или соломы.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407" y="-243408"/>
            <a:ext cx="8507288" cy="4344478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Ранний возраст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— период в развитии человека между младенчеством и дошкольным возрастом (от 0 до 3 лет). </a:t>
            </a:r>
          </a:p>
          <a:p>
            <a:pPr algn="just">
              <a:buNone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Ранний возраст является периодом, особенно благоприятным для освоения речи. Речь перестраивает все психические процессы ребёнка: восприятие, мышление, память, чувства, желания. Она открывает возможности для совершенно новых и специфически человеческих форм внешней и внутренней жизни - сознания, воображения, планирования, управления своим поведением, логического и образного мышления и конечно же новых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форм общения.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s://nutrilak.com/upload/medialibrary/f4b/f4b7f500d92429efc163824b48a24e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437112"/>
            <a:ext cx="3168352" cy="2113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Игры-прятки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 «Чудесный мешочек»: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сложите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привлекательный мешочек игрушки и предметы, задача ребенка назвать предмет, ощупав его, либо достать на ощупь по инструкции взрослого;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Спрячьте игрушки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или предметы в разные места в доме или во время прогулки на улице,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предложите ребенку найти их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вместе 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назвать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Например, спрячьте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разные фигурки животных 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стиральной машине, холодильнике и других неожиданных для ребенка местах. 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Двигательные игры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3735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Борцы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сумо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наденьте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папины большие футболки,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засуньте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под них подушки и «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боритесь»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друг с другом.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Предложите малышу достать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из мешочка фигурки животных 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изобразить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их с помощью характерных движений.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«Снежки»: слепите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из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фольги небольшие шарики – «снежки» и бросайте их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друг в друга.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Прыгайте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вместе на батуте, проговаривая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потешки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или слоговые цепочки.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Музыкальные игры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3686" y="1484784"/>
            <a:ext cx="8991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Значение музыкальных игр в речевом развитии ребенка трудно переоценить. Малыши с удовольствием подпевают, обожают шумовые музыкальные инструменты, ритуальные игры типа «Каравай», «По кочкам», «Баба сеяла горох» и др. Поощряйте желание ребенка двигаться под музыку, подпевать. Ничего страшного в том, что ребенок сначала проговаривает только окончания или последние слова песенных строк. Впоследствии он начнет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пропевать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небольшие песенки целиком и, возможно, искажать некоторые слова. Пойте песню вместе с «главным исполнителем», но, в отличие от него, пойте ее правильно. Почаще предоставляйте малышу возможность двигаться под разнообразную музыку, самостоятельно извлекать звуки из различных предметов, аккомпанируя себе. Ребенок танцует и поет о том, что видит вокруг, слышит, придумывает собственные песни и мелодии — так рождается творец!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8892480" cy="4373563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Совместное приготовление пищи поможет закрепить в словаре ребенка многие глаголы, в том числе с близким значением: жарить – варить – печь; кипятить, чистить, солить и т. д. Обращайте внимание ребенка на запахи при приготовлении пищи, в следующий раз попросите угадать ребенка по запаху — что готовится на кухне.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развития моторики ребенка можно предложить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малышу самостоятельно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почистить банан, оторвать ножки от шампиньонов, листочки от ягод, вытащить горошины из стручков и пр. Или же предложить пересыпать крупы в разные баночки и слушать, как они звучат; сортировать сухофрукты со свежими фруктами, обсуждая, что из чего получилось: изюм из винограда, курага из абрикоса и пр. 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Сортируйте фрукты, овощи, орехи в разные емкости по различным признакам. Например, все помидоры соберем в большую тарелку, а огурцы –  в маленькую и т.д. По каким признакам можно сортировать: по цвету, размеру,  форме, сухой – мокрый, пахнет – не пахнет, мягкий – твердый и др.</a:t>
            </a:r>
          </a:p>
          <a:p>
            <a:pPr algn="just"/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Кухонные игры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8964488" cy="4373563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В процессе купания ребенка используйте резиновые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игрушки –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рассуждайте, кто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 самом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деле может плавать: утка, рыбка, кораблик и т. п.; а что (или кто) умеет плавать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только, если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он игрушечный (самолет, попугай и т. п.). Придумывайте разные названия для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ванной (бассейн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море, озеро, река, пруд и т. п.) и играйте в разные игры: пароход по морю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плывет 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гудит: «у-у-у»; в бассейне купаем кукол –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«куп-куп» и т.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д. 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Обращайте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внимание на разницу температурных ощущений, включая воду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различной температуры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побуждайте ребенка к произвольным эмоциональным восклицаниям «Ой!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Ай! Ух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! Ох! Ах!».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Полезно при купании ребенка включать классическую музыку –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это способствует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развитию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слуховог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внимания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являясь предпосылкой для развития речи.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Обращайте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внимание ребенка на мелодию, какая она –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веселая, быстрая, грустная, медленная и т. п.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Наиболее благотворно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 малышей действует музыка Моцарта, Шуберта, Гайдна, Баха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Игры в ванной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8964488" cy="4373563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Игра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«Кораблекрушение». Для игры понадобятся: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мелкие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резиновые игрушки, ложка. Взрослый рассказывает,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что произошло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кораблекрушение –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нужно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спасти животных, достать их ложкой из воды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 назвать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Для закрепления обобщающих понятий можно поместить в воду животных 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птиц предложить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ребенку, «спасая» рассаживать животных и птиц в разные лодки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Игра «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Тонет –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не тонет».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Для игры понадобятся: резиновые игрушки, камушки, пластмассовые фигурки. Бросаем игрушки в воду, произносим: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буль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». Проверяем тонет предмет или не тонет. Взрослый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интонационно выделяет глагол «тонет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», «не тонет»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стимулируя к его повторению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ребенка.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Игра «Медузы». Для игры понадобится разноцветная вата. Опускаем вату в ванну и предлагаем ребенку искупаться в «море»: «Залезай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купаться в море.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медуза. Лови! 1 Поймал? Что ты сделал? (поймал). Кого поймал?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МедузУ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! Ты поймал медузу. Вот еще медуза. Это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медузЫ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Лови ты».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Игры в ванной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Таким образом, важнейшим условием развития речи малыша является регулярное эмоциональное общение с ребенком! Играйте – это будет самым лучшим средством для развития! А если вы отмечаете трудности развития, обратитесь на консультацию к специалисту, который сможет оценить состояние малыша, дать необходимые советы и направить Вас, уважаемые родители!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868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Речевой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навык –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это речевое действие, достигшее степени совершенства, способность осуществить оптимальным образом ту или иную операцию. </a:t>
            </a:r>
          </a:p>
          <a:p>
            <a:pPr algn="just">
              <a:buNone/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Речевые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навыки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включают: навыки оформления языковых явлений (внешнее оформление – произношение, членение фраз, интонирование; внутреннее оформление – выбор падежа, рода, числа). Все речевые навыки закладываются в раннем возрасте, начиная уже с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доречевого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периода.</a:t>
            </a: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babyzzz.ru/wp-content/uploads/2018/12/post_5c06413b364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21088"/>
            <a:ext cx="3816424" cy="228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 rot="16200000">
            <a:off x="6987220" y="2813980"/>
            <a:ext cx="1224135" cy="1499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2521665" y="5839375"/>
            <a:ext cx="1364367" cy="1440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4161636" y="4775468"/>
            <a:ext cx="1126990" cy="1622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5655073" y="3786087"/>
            <a:ext cx="1152126" cy="1499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696" y="5157192"/>
            <a:ext cx="1287157" cy="11761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Крик – первая голосовая реакция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03848" y="4725144"/>
            <a:ext cx="1368152" cy="44490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Гуление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6016" y="3645024"/>
            <a:ext cx="1368152" cy="3600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Лепет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28184" y="2852936"/>
            <a:ext cx="1193815" cy="345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Слова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0414" y="493220"/>
            <a:ext cx="4811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Этапы доречевого и речевого развития ребенка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 rot="20046608">
            <a:off x="1340418" y="3574271"/>
            <a:ext cx="4333966" cy="578671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Доречевое развитие 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596336" y="1844824"/>
            <a:ext cx="1368152" cy="3600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Фразы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4221088"/>
            <a:ext cx="1645928" cy="2368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4 – 5 месяцев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6381328"/>
            <a:ext cx="1624674" cy="2580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Рождение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3284984"/>
            <a:ext cx="1522737" cy="2462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11 месяцев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24328" y="2276872"/>
            <a:ext cx="1461812" cy="2462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1,5 – 2 года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19885969">
            <a:off x="5515023" y="1629015"/>
            <a:ext cx="3147285" cy="529038"/>
          </a:xfrm>
          <a:prstGeom prst="rightArrow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ечевое развитие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5229200"/>
            <a:ext cx="1650635" cy="2167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3 месяца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512" y="1484784"/>
            <a:ext cx="44362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В отечественной педагогике и психологии процесс раннего развития ребенка от рождения до 3 лет разделяют на два основных периода: младенчество (от 0 до 12 месяцев) -  «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доречевая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стадия развития ребенка», и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преддошкольное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детство (от 12 до 36 месяцев) - «начальные этапы речевой стадии развития коммуникации».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 descr="https://cdn.nur.kz/images/1120/pogudx2p507m7a3sv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56761"/>
            <a:ext cx="1293925" cy="113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99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868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Как же помочь ребенку в раннем возрасте овладеть всеми необходимыми навыками для дальнейшего развития речи?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stylefocus.net/wp-content/uploads/2022/07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04864"/>
            <a:ext cx="5959004" cy="36824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04056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 развитии речи малыша можно выделить два основных направления – развитие понимания речи и развитие собственной активной речи ребенка. 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Важнейшим фактором для развития речи является необходимость создания благоприятной ситуации, которая помогает вызвать желание у ребенка принять участие в речевом общении. Очень важно, как можно чаще разговаривать с малышом, ведь в основе речи лежит подражание - повторение слов и фраз за взрослым. Речь все время должна окружать ребенка и для этого необходимо произносить вслух все бытовые ситуации, режимные моменты и другие события жизни малыша.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81208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Чтобы общение было наиболее продуктивным уже с первых месяцев жизни можно использовать следующие приемы: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диалоги с малышом;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пестование;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игры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стимулирующие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речевое развитие.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Диалоги с малышом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686800" cy="54726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Уже с самого рождения между мамой и малышом устанавливается своеобразная коммуникация, первое время представляющая собой постоянный монолог мамы: она задает вопросы, делает паузу и от имени ребенка сама на них отвечает. </a:t>
            </a: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Такой необычный формат общения имеет большое значение для развития ребенка. Уже через месяц-другой в одну из таких пауз малыш откликнется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агуканьем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гулением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Мама подхватит его отклик и продолжит коммуникацию, побуждая малыша к ответным реакциям. Ребенок, получая позитивный опыт общения, будет и дальше откликаться на приглашение самого главного собеседника в его жизни «поговорить». Со временем монолог мамы перейдет в гармоничный диалог с малышом. 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Правила общения с ребенком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496944" cy="5544616"/>
          </a:xfrm>
        </p:spPr>
        <p:txBody>
          <a:bodyPr>
            <a:noAutofit/>
          </a:bodyPr>
          <a:lstStyle/>
          <a:p>
            <a:pPr marL="0" indent="179388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Называйте не только предметы, но 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действия, и признаки.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0" indent="179388" algn="just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2. Сопровождайте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собственные действия, а также действия других и самого ребенка, происходящие явления кратким речевым комментарием.</a:t>
            </a:r>
          </a:p>
          <a:p>
            <a:pPr marL="0" indent="179388" algn="just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3. Речевой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комментарий не должен перегружать внимание ребенка.</a:t>
            </a:r>
          </a:p>
          <a:p>
            <a:pPr marL="0" indent="179388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4. Речь, обращенная к ребенку должна быть эмоциональной, с интонацией, тембром, громкостью, с четкой, периодически утрированной артикуляцией. </a:t>
            </a:r>
          </a:p>
          <a:p>
            <a:pPr marL="0" indent="179388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5. Для детей с нарушением понимания речи необходимо подкреплять речь жестами, а также использовать предметы или фотографии. </a:t>
            </a:r>
          </a:p>
          <a:p>
            <a:pPr marL="0" indent="179388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Оречевляйте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чувства, эмоции свои и ребенка для развития эмоциональной лексики.</a:t>
            </a:r>
          </a:p>
          <a:p>
            <a:pPr marL="0" indent="179388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7. Следите за активностью ребенка! Не прерывайте малыша, если он хочет что-то сказать.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746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1710</TotalTime>
  <Words>2182</Words>
  <Application>Microsoft Office PowerPoint</Application>
  <PresentationFormat>Экран (4:3)</PresentationFormat>
  <Paragraphs>149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Аптека</vt:lpstr>
      <vt:lpstr>«Развитие речевых навыков у детей раннего возраста»</vt:lpstr>
      <vt:lpstr>Слайд 2</vt:lpstr>
      <vt:lpstr>Слайд 3</vt:lpstr>
      <vt:lpstr>Слайд 4</vt:lpstr>
      <vt:lpstr>Слайд 5</vt:lpstr>
      <vt:lpstr>Слайд 6</vt:lpstr>
      <vt:lpstr>Слайд 7</vt:lpstr>
      <vt:lpstr>Диалоги с малышом</vt:lpstr>
      <vt:lpstr>Правила общения с ребенком</vt:lpstr>
      <vt:lpstr>пестование</vt:lpstr>
      <vt:lpstr>Слайд 11</vt:lpstr>
      <vt:lpstr>Слайд 12</vt:lpstr>
      <vt:lpstr>Слайд 13</vt:lpstr>
      <vt:lpstr>Колыбельные песенки</vt:lpstr>
      <vt:lpstr>Слайд 15</vt:lpstr>
      <vt:lpstr>Слайд 16</vt:lpstr>
      <vt:lpstr>Слайд 17</vt:lpstr>
      <vt:lpstr>Игры, активизирующие речевое развитие</vt:lpstr>
      <vt:lpstr>Игры с природным материалом</vt:lpstr>
      <vt:lpstr>Игры-прятки</vt:lpstr>
      <vt:lpstr>Двигательные игры</vt:lpstr>
      <vt:lpstr>Музыкальные игры</vt:lpstr>
      <vt:lpstr>Кухонные игры</vt:lpstr>
      <vt:lpstr>Игры в ванной</vt:lpstr>
      <vt:lpstr>Игры в ванной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«Неговорящий ребенок»</dc:title>
  <dc:creator>User</dc:creator>
  <cp:lastModifiedBy>User</cp:lastModifiedBy>
  <cp:revision>163</cp:revision>
  <dcterms:created xsi:type="dcterms:W3CDTF">2022-10-30T10:15:59Z</dcterms:created>
  <dcterms:modified xsi:type="dcterms:W3CDTF">2023-04-27T16:01:44Z</dcterms:modified>
</cp:coreProperties>
</file>