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7" r:id="rId7"/>
    <p:sldId id="268" r:id="rId8"/>
    <p:sldId id="271" r:id="rId9"/>
    <p:sldId id="272" r:id="rId10"/>
    <p:sldId id="275" r:id="rId11"/>
    <p:sldId id="276" r:id="rId12"/>
    <p:sldId id="283" r:id="rId13"/>
    <p:sldId id="284" r:id="rId14"/>
    <p:sldId id="291" r:id="rId15"/>
    <p:sldId id="29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2187B71-5565-4D92-B759-86484065D673}">
          <p14:sldIdLst>
            <p14:sldId id="256"/>
            <p14:sldId id="257"/>
            <p14:sldId id="258"/>
            <p14:sldId id="263"/>
            <p14:sldId id="264"/>
            <p14:sldId id="267"/>
            <p14:sldId id="268"/>
            <p14:sldId id="271"/>
            <p14:sldId id="272"/>
            <p14:sldId id="275"/>
            <p14:sldId id="276"/>
            <p14:sldId id="283"/>
            <p14:sldId id="284"/>
            <p14:sldId id="291"/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9A861-78A7-4D08-B2CE-45F617F0DFEC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DE14B-B7A0-4EA9-A709-BD957DFC1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9A861-78A7-4D08-B2CE-45F617F0DFEC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DE14B-B7A0-4EA9-A709-BD957DFC1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335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197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039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522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864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810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05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64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480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637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496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748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236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151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726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129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5</cp:revision>
  <dcterms:created xsi:type="dcterms:W3CDTF">2023-06-29T15:49:06Z</dcterms:created>
  <dcterms:modified xsi:type="dcterms:W3CDTF">2023-06-29T16:04:26Z</dcterms:modified>
</cp:coreProperties>
</file>