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5" autoAdjust="0"/>
    <p:restoredTop sz="94660"/>
  </p:normalViewPr>
  <p:slideViewPr>
    <p:cSldViewPr>
      <p:cViewPr>
        <p:scale>
          <a:sx n="60" d="100"/>
          <a:sy n="60" d="100"/>
        </p:scale>
        <p:origin x="-1146" y="-288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48188"/>
            <a:ext cx="47609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699" y="4890467"/>
            <a:ext cx="4032330" cy="199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A603AB">
                <a:alpha val="18000"/>
              </a:srgbClr>
            </a:gs>
            <a:gs pos="21001">
              <a:srgbClr val="0819FB">
                <a:alpha val="35000"/>
              </a:srgbClr>
            </a:gs>
            <a:gs pos="35001">
              <a:srgbClr val="1A8D48">
                <a:alpha val="36000"/>
              </a:srgbClr>
            </a:gs>
            <a:gs pos="52000">
              <a:srgbClr val="FFFF00">
                <a:alpha val="22000"/>
              </a:srgbClr>
            </a:gs>
            <a:gs pos="73000">
              <a:srgbClr val="EE3F17">
                <a:alpha val="40000"/>
              </a:srgbClr>
            </a:gs>
            <a:gs pos="88000">
              <a:srgbClr val="E81766">
                <a:alpha val="18000"/>
              </a:srgbClr>
            </a:gs>
            <a:gs pos="100000">
              <a:srgbClr val="A603AB">
                <a:alpha val="25000"/>
              </a:srgb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2075" y="-305214"/>
            <a:ext cx="11774939" cy="722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40" y="4894319"/>
            <a:ext cx="9857714" cy="202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7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8JeBcApM6af-0A" TargetMode="External"/><Relationship Id="rId2" Type="http://schemas.openxmlformats.org/officeDocument/2006/relationships/hyperlink" Target="https://img-fotki.yandex.ru/get/9512/16969765.169/0_7b5bc_213d5ec8_orig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mg-fotki.yandex.ru/get/6308/200418627.8f/0_12290e_541f744e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0602" y="1227594"/>
            <a:ext cx="6920163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Шаблон презентации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«Счастливое детство»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197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24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86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Источники: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4294967295"/>
          </p:nvPr>
        </p:nvSpPr>
        <p:spPr>
          <a:xfrm>
            <a:off x="720155" y="1353584"/>
            <a:ext cx="9182100" cy="5111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>
                <a:solidFill>
                  <a:srgbClr val="C00000"/>
                </a:solidFill>
                <a:latin typeface="Comic Sans MS" pitchFamily="66" charset="0"/>
                <a:hlinkClick r:id="rId2"/>
              </a:rPr>
              <a:t>https://</a:t>
            </a:r>
            <a:r>
              <a:rPr lang="en-US" sz="1700" dirty="0" smtClean="0">
                <a:solidFill>
                  <a:srgbClr val="C00000"/>
                </a:solidFill>
                <a:latin typeface="Comic Sans MS" pitchFamily="66" charset="0"/>
                <a:hlinkClick r:id="rId2"/>
              </a:rPr>
              <a:t>img-fotki.yandex.ru/get/9512/16969765.169/0_7b5bc_213d5ec8_orig.png</a:t>
            </a:r>
            <a:r>
              <a:rPr lang="ru-RU" sz="1700" dirty="0" smtClean="0">
                <a:solidFill>
                  <a:srgbClr val="C00000"/>
                </a:solidFill>
                <a:latin typeface="Comic Sans MS" pitchFamily="66" charset="0"/>
              </a:rPr>
              <a:t> сказочные грибочки, цветы.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C0000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sz="1700" dirty="0" smtClean="0">
                <a:solidFill>
                  <a:srgbClr val="C00000"/>
                </a:solidFill>
                <a:latin typeface="Comic Sans MS" pitchFamily="66" charset="0"/>
                <a:hlinkClick r:id="rId3"/>
              </a:rPr>
              <a:t>disk.yandex.ru/i/8JeBcApM6af-0A</a:t>
            </a:r>
            <a:r>
              <a:rPr lang="ru-RU" sz="1700" dirty="0" smtClean="0">
                <a:solidFill>
                  <a:srgbClr val="C00000"/>
                </a:solidFill>
                <a:latin typeface="Comic Sans MS" pitchFamily="66" charset="0"/>
              </a:rPr>
              <a:t> рамка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C00000"/>
                </a:solidFill>
                <a:latin typeface="Comic Sans MS" pitchFamily="66" charset="0"/>
                <a:hlinkClick r:id="rId4"/>
              </a:rPr>
              <a:t>https://</a:t>
            </a:r>
            <a:r>
              <a:rPr lang="en-US" sz="1700" dirty="0" smtClean="0">
                <a:solidFill>
                  <a:srgbClr val="C00000"/>
                </a:solidFill>
                <a:latin typeface="Comic Sans MS" pitchFamily="66" charset="0"/>
                <a:hlinkClick r:id="rId4"/>
              </a:rPr>
              <a:t>img-fotki.yandex.ru/get/6308/200418627.8f/0_12290e_541f744e_orig.png</a:t>
            </a:r>
            <a:r>
              <a:rPr lang="ru-RU" sz="1700" dirty="0" smtClean="0">
                <a:solidFill>
                  <a:srgbClr val="C00000"/>
                </a:solidFill>
                <a:latin typeface="Comic Sans MS" pitchFamily="66" charset="0"/>
              </a:rPr>
              <a:t> дети</a:t>
            </a:r>
          </a:p>
          <a:p>
            <a:pPr marL="0" indent="0">
              <a:buNone/>
            </a:pPr>
            <a:endParaRPr lang="ru-RU" sz="17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700" b="1" dirty="0">
                <a:solidFill>
                  <a:srgbClr val="B31358"/>
                </a:solidFill>
                <a:latin typeface="Segoe Script" pitchFamily="34" charset="0"/>
              </a:rPr>
              <a:t>Составитель:</a:t>
            </a:r>
          </a:p>
          <a:p>
            <a:pPr marL="0" lvl="0" indent="0">
              <a:buNone/>
            </a:pPr>
            <a:r>
              <a:rPr lang="ru-RU" sz="1700" b="1" dirty="0" err="1">
                <a:solidFill>
                  <a:srgbClr val="B31358"/>
                </a:solidFill>
                <a:latin typeface="Segoe Script" pitchFamily="34" charset="0"/>
              </a:rPr>
              <a:t>Слиткова</a:t>
            </a:r>
            <a:r>
              <a:rPr lang="ru-RU" sz="1700" b="1" dirty="0">
                <a:solidFill>
                  <a:srgbClr val="B31358"/>
                </a:solidFill>
                <a:latin typeface="Segoe Script" pitchFamily="34" charset="0"/>
              </a:rPr>
              <a:t> Галина Анатольевна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srgbClr val="B31358"/>
                </a:solidFill>
                <a:latin typeface="Segoe Script" pitchFamily="34" charset="0"/>
              </a:rPr>
              <a:t>учитель начальных классов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srgbClr val="B31358"/>
                </a:solidFill>
                <a:latin typeface="Segoe Script" pitchFamily="34" charset="0"/>
              </a:rPr>
              <a:t>МАОУ СОШ №35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srgbClr val="B31358"/>
                </a:solidFill>
                <a:latin typeface="Segoe Script" pitchFamily="34" charset="0"/>
              </a:rPr>
              <a:t>города Томска</a:t>
            </a:r>
          </a:p>
          <a:p>
            <a:endParaRPr lang="ru-RU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76873" y="3140968"/>
            <a:ext cx="5040560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600" b="1" dirty="0">
                <a:solidFill>
                  <a:srgbClr val="B31358"/>
                </a:solidFill>
                <a:latin typeface="Segoe Script" pitchFamily="34" charset="0"/>
              </a:rPr>
              <a:t>На момент создания шаблона все ссылки являются активными</a:t>
            </a:r>
          </a:p>
          <a:p>
            <a:pPr lvl="0">
              <a:spcBef>
                <a:spcPct val="20000"/>
              </a:spcBef>
            </a:pPr>
            <a:r>
              <a:rPr lang="ru-RU" sz="1600" b="1" dirty="0">
                <a:solidFill>
                  <a:srgbClr val="B31358"/>
                </a:solidFill>
                <a:latin typeface="Segoe Script" pitchFamily="34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>
              <a:spcBef>
                <a:spcPct val="20000"/>
              </a:spcBef>
            </a:pPr>
            <a:r>
              <a:rPr lang="ru-RU" sz="1600" b="1" dirty="0" err="1">
                <a:solidFill>
                  <a:srgbClr val="B31358"/>
                </a:solidFill>
                <a:latin typeface="Segoe Script" pitchFamily="34" charset="0"/>
              </a:rPr>
              <a:t>Сайт:https</a:t>
            </a:r>
            <a:r>
              <a:rPr lang="ru-RU" sz="1600" b="1" dirty="0">
                <a:solidFill>
                  <a:srgbClr val="B31358"/>
                </a:solidFill>
                <a:latin typeface="Segoe Script" pitchFamily="34" charset="0"/>
              </a:rPr>
              <a:t>://nsportal.ru/</a:t>
            </a:r>
            <a:r>
              <a:rPr lang="ru-RU" sz="1600" b="1" dirty="0" err="1">
                <a:solidFill>
                  <a:srgbClr val="B31358"/>
                </a:solidFill>
                <a:latin typeface="Segoe Script" pitchFamily="34" charset="0"/>
              </a:rPr>
              <a:t>slitkova-galina-anatolevna</a:t>
            </a:r>
            <a:endParaRPr lang="ru-RU" sz="1600" b="1" dirty="0">
              <a:solidFill>
                <a:srgbClr val="B31358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3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68</Words>
  <Application>Microsoft Office PowerPoint</Application>
  <PresentationFormat>Произвольный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33</cp:revision>
  <dcterms:created xsi:type="dcterms:W3CDTF">2023-06-27T12:30:03Z</dcterms:created>
  <dcterms:modified xsi:type="dcterms:W3CDTF">2023-06-29T11:26:07Z</dcterms:modified>
</cp:coreProperties>
</file>