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</p:sldIdLst>
  <p:sldSz cx="1080135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804" y="-120"/>
      </p:cViewPr>
      <p:guideLst>
        <p:guide orient="horz" pos="2160"/>
        <p:guide pos="340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0101" y="2130426"/>
            <a:ext cx="9181148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20203" y="3886200"/>
            <a:ext cx="7560945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875" y="4149080"/>
            <a:ext cx="3210236" cy="2518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091" y="3789040"/>
            <a:ext cx="6309321" cy="2959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830979" y="274639"/>
            <a:ext cx="2430304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40067" y="274639"/>
            <a:ext cx="7110889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6763" y="4963161"/>
            <a:ext cx="2414587" cy="1890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3232" y="4406901"/>
            <a:ext cx="918114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3232" y="2906713"/>
            <a:ext cx="9181148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085184"/>
            <a:ext cx="3551287" cy="1667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57059" y="5409431"/>
            <a:ext cx="1715318" cy="1343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40068" y="1600201"/>
            <a:ext cx="477059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90686" y="1600201"/>
            <a:ext cx="477059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0068" y="1535113"/>
            <a:ext cx="477247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0068" y="2174875"/>
            <a:ext cx="477247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86936" y="1535113"/>
            <a:ext cx="477434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486936" y="2174875"/>
            <a:ext cx="477434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068" y="273050"/>
            <a:ext cx="355357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23028" y="273051"/>
            <a:ext cx="603825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40068" y="1435101"/>
            <a:ext cx="355357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7140" y="4800600"/>
            <a:ext cx="648081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117140" y="612775"/>
            <a:ext cx="648081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17140" y="5367338"/>
            <a:ext cx="648081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3000">
              <a:srgbClr val="FFFF00">
                <a:alpha val="38000"/>
              </a:srgbClr>
            </a:gs>
            <a:gs pos="62000">
              <a:srgbClr val="00B0F0">
                <a:alpha val="30000"/>
              </a:srgbClr>
            </a:gs>
            <a:gs pos="92083">
              <a:srgbClr val="00B050">
                <a:alpha val="46000"/>
              </a:srgbClr>
            </a:gs>
            <a:gs pos="92000">
              <a:srgbClr val="00B050">
                <a:alpha val="46000"/>
              </a:srgb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068" y="274638"/>
            <a:ext cx="972121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0068" y="1600201"/>
            <a:ext cx="972121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40067" y="6356351"/>
            <a:ext cx="25203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90461" y="6356351"/>
            <a:ext cx="34204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740968" y="6356351"/>
            <a:ext cx="25203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644810" y="-2392205"/>
            <a:ext cx="7488836" cy="11642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728" y="2076603"/>
            <a:ext cx="4762500" cy="376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6659" y="3953954"/>
            <a:ext cx="4762500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746" y="622293"/>
            <a:ext cx="4760913" cy="1852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5360041" y="908720"/>
            <a:ext cx="4760913" cy="3760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isk.yandex.ru/i/soAJ2qBduH4-4w" TargetMode="External"/><Relationship Id="rId2" Type="http://schemas.openxmlformats.org/officeDocument/2006/relationships/hyperlink" Target="https://img-fotki.yandex.ru/get/6623/16969765.99/0_6a847_3ffb652f_orig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mg-fotki.yandex.ru/get/26292/200418627.131/0_162b34_42b4dfaf_L.png" TargetMode="External"/><Relationship Id="rId5" Type="http://schemas.openxmlformats.org/officeDocument/2006/relationships/hyperlink" Target="https://img-fotki.yandex.ru/get/3111/200418627.131/0_162b44_94577ef8_L.png" TargetMode="External"/><Relationship Id="rId4" Type="http://schemas.openxmlformats.org/officeDocument/2006/relationships/hyperlink" Target="https://img-fotki.yandex.ru/get/4802/200418627.2/0_106165_c138e3f4_orig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32323" y="1484784"/>
            <a:ext cx="62342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Segoe Print" pitchFamily="2" charset="0"/>
              </a:rPr>
              <a:t>Шаблон презентации </a:t>
            </a:r>
            <a:r>
              <a:rPr lang="ru-RU" sz="24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Segoe Print" pitchFamily="2" charset="0"/>
              </a:rPr>
              <a:t/>
            </a:r>
            <a:br>
              <a:rPr lang="ru-RU" sz="24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Segoe Print" pitchFamily="2" charset="0"/>
              </a:rPr>
            </a:br>
            <a:r>
              <a:rPr lang="ru-RU" sz="24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Segoe Print" pitchFamily="2" charset="0"/>
              </a:rPr>
              <a:t/>
            </a:r>
            <a:br>
              <a:rPr lang="ru-RU" sz="24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Segoe Print" pitchFamily="2" charset="0"/>
              </a:rPr>
            </a:br>
            <a:r>
              <a:rPr lang="ru-RU" sz="24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Segoe Print" pitchFamily="2" charset="0"/>
              </a:rPr>
              <a:t>«Счастливое детство»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93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36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00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131" y="548680"/>
            <a:ext cx="9721215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Segoe Print" pitchFamily="2" charset="0"/>
              </a:rPr>
              <a:t>Источники:</a:t>
            </a:r>
            <a:endParaRPr lang="ru-RU" sz="4000" b="1" dirty="0">
              <a:solidFill>
                <a:srgbClr val="002060"/>
              </a:solidFill>
              <a:latin typeface="Segoe Print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6179" y="1412776"/>
            <a:ext cx="8856984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000" dirty="0">
                <a:hlinkClick r:id="rId2"/>
              </a:rPr>
              <a:t>https://</a:t>
            </a:r>
            <a:r>
              <a:rPr lang="en-US" sz="2000" dirty="0" smtClean="0">
                <a:hlinkClick r:id="rId2"/>
              </a:rPr>
              <a:t>img-fotki.yandex.ru/get/6623/16969765.99/0_6a847_3ffb652f_orig.png</a:t>
            </a:r>
            <a:r>
              <a:rPr lang="ru-RU" sz="2000" dirty="0" smtClean="0"/>
              <a:t> рамка</a:t>
            </a:r>
          </a:p>
          <a:p>
            <a:pPr marL="0" indent="0">
              <a:buNone/>
            </a:pPr>
            <a:r>
              <a:rPr lang="en-US" sz="2000" dirty="0">
                <a:hlinkClick r:id="rId3"/>
              </a:rPr>
              <a:t>https://</a:t>
            </a:r>
            <a:r>
              <a:rPr lang="en-US" sz="2000" dirty="0" smtClean="0">
                <a:hlinkClick r:id="rId3"/>
              </a:rPr>
              <a:t>disk.yandex.ru/i/soAJ2qBduH4-4w</a:t>
            </a:r>
            <a:r>
              <a:rPr lang="ru-RU" sz="2000" dirty="0" smtClean="0"/>
              <a:t> медвежонок с мыльными пузырями</a:t>
            </a:r>
          </a:p>
          <a:p>
            <a:pPr marL="0" indent="0">
              <a:buNone/>
            </a:pPr>
            <a:r>
              <a:rPr lang="en-US" sz="2000" dirty="0">
                <a:hlinkClick r:id="rId4"/>
              </a:rPr>
              <a:t>https://</a:t>
            </a:r>
            <a:r>
              <a:rPr lang="en-US" sz="2000" dirty="0" smtClean="0">
                <a:hlinkClick r:id="rId4"/>
              </a:rPr>
              <a:t>img-fotki.yandex.ru/get/4802/200418627.2/0_106165_c138e3f4_orig.png</a:t>
            </a:r>
            <a:r>
              <a:rPr lang="ru-RU" sz="2000" dirty="0" smtClean="0"/>
              <a:t> мальчик с книгой</a:t>
            </a:r>
          </a:p>
          <a:p>
            <a:pPr marL="0" indent="0">
              <a:buNone/>
            </a:pPr>
            <a:r>
              <a:rPr lang="en-US" sz="2000" dirty="0">
                <a:hlinkClick r:id="rId5"/>
              </a:rPr>
              <a:t>https://</a:t>
            </a:r>
            <a:r>
              <a:rPr lang="en-US" sz="2000" dirty="0" smtClean="0">
                <a:hlinkClick r:id="rId5"/>
              </a:rPr>
              <a:t>img-fotki.yandex.ru/get/3111/200418627.131/0_162b44_94577ef8_L.png</a:t>
            </a:r>
            <a:r>
              <a:rPr lang="ru-RU" sz="2000" dirty="0" smtClean="0"/>
              <a:t> мыльные пузыри</a:t>
            </a:r>
          </a:p>
          <a:p>
            <a:pPr marL="0" indent="0">
              <a:buNone/>
            </a:pPr>
            <a:r>
              <a:rPr lang="en-US" sz="2000" dirty="0">
                <a:hlinkClick r:id="rId6"/>
              </a:rPr>
              <a:t>https://</a:t>
            </a:r>
            <a:r>
              <a:rPr lang="en-US" sz="2000" dirty="0" smtClean="0">
                <a:hlinkClick r:id="rId6"/>
              </a:rPr>
              <a:t>img-fotki.yandex.ru/get/26292/200418627.131/0_162b34_42b4dfaf_L.png</a:t>
            </a:r>
            <a:r>
              <a:rPr lang="ru-RU" sz="2000" dirty="0" smtClean="0"/>
              <a:t> мыльные пузыри</a:t>
            </a:r>
          </a:p>
          <a:p>
            <a:pPr marL="0" indent="0" algn="ctr">
              <a:buNone/>
            </a:pPr>
            <a:r>
              <a:rPr lang="ru-RU" sz="2800" b="1" dirty="0">
                <a:solidFill>
                  <a:srgbClr val="B31358"/>
                </a:solidFill>
                <a:latin typeface="Segoe Script" pitchFamily="34" charset="0"/>
              </a:rPr>
              <a:t>Составитель:</a:t>
            </a:r>
          </a:p>
          <a:p>
            <a:pPr marL="0" lvl="0" indent="0" algn="ctr">
              <a:buNone/>
            </a:pPr>
            <a:r>
              <a:rPr lang="ru-RU" sz="2000" b="1" dirty="0" err="1">
                <a:solidFill>
                  <a:srgbClr val="B31358"/>
                </a:solidFill>
                <a:latin typeface="Segoe Script" pitchFamily="34" charset="0"/>
              </a:rPr>
              <a:t>Слиткова</a:t>
            </a:r>
            <a:r>
              <a:rPr lang="ru-RU" sz="2000" b="1" dirty="0">
                <a:solidFill>
                  <a:srgbClr val="B31358"/>
                </a:solidFill>
                <a:latin typeface="Segoe Script" pitchFamily="34" charset="0"/>
              </a:rPr>
              <a:t> Галина Анатольевна</a:t>
            </a:r>
          </a:p>
          <a:p>
            <a:pPr marL="0" lvl="0" indent="0" algn="ctr">
              <a:buNone/>
            </a:pPr>
            <a:r>
              <a:rPr lang="ru-RU" sz="2000" b="1" dirty="0">
                <a:solidFill>
                  <a:srgbClr val="B31358"/>
                </a:solidFill>
                <a:latin typeface="Segoe Script" pitchFamily="34" charset="0"/>
              </a:rPr>
              <a:t>учитель начальных классов</a:t>
            </a:r>
          </a:p>
          <a:p>
            <a:pPr marL="0" lvl="0" indent="0" algn="ctr">
              <a:buNone/>
            </a:pPr>
            <a:r>
              <a:rPr lang="ru-RU" sz="2000" b="1" dirty="0">
                <a:solidFill>
                  <a:srgbClr val="B31358"/>
                </a:solidFill>
                <a:latin typeface="Segoe Script" pitchFamily="34" charset="0"/>
              </a:rPr>
              <a:t>МАОУ СОШ №35</a:t>
            </a:r>
          </a:p>
          <a:p>
            <a:pPr marL="0" lvl="0" indent="0" algn="ctr">
              <a:buNone/>
            </a:pPr>
            <a:r>
              <a:rPr lang="ru-RU" sz="2000" b="1" dirty="0">
                <a:solidFill>
                  <a:srgbClr val="B31358"/>
                </a:solidFill>
                <a:latin typeface="Segoe Script" pitchFamily="34" charset="0"/>
              </a:rPr>
              <a:t>города Томска</a:t>
            </a:r>
          </a:p>
          <a:p>
            <a:pPr marL="0" lvl="0" indent="0" algn="ctr">
              <a:buNone/>
            </a:pPr>
            <a:r>
              <a:rPr lang="ru-RU" sz="2000" b="1" dirty="0">
                <a:solidFill>
                  <a:srgbClr val="B31358"/>
                </a:solidFill>
                <a:latin typeface="Segoe Script" pitchFamily="34" charset="0"/>
              </a:rPr>
              <a:t>На момент создания шаблона все ссылки являются активными</a:t>
            </a:r>
          </a:p>
          <a:p>
            <a:pPr marL="0" lvl="0" indent="0" algn="ctr">
              <a:buNone/>
            </a:pPr>
            <a:r>
              <a:rPr lang="ru-RU" sz="2000" b="1" dirty="0">
                <a:solidFill>
                  <a:srgbClr val="B31358"/>
                </a:solidFill>
                <a:latin typeface="Segoe Script" pitchFamily="34" charset="0"/>
              </a:rPr>
              <a:t>Вы можете использовать данное оформление для создания своих презентаций, но должны указать источники и автора шаблона.</a:t>
            </a:r>
          </a:p>
          <a:p>
            <a:pPr lvl="0" algn="ctr"/>
            <a:r>
              <a:rPr lang="ru-RU" sz="2000" b="1" dirty="0" err="1">
                <a:solidFill>
                  <a:srgbClr val="B31358"/>
                </a:solidFill>
                <a:latin typeface="Segoe Script" pitchFamily="34" charset="0"/>
              </a:rPr>
              <a:t>Сайт:https</a:t>
            </a:r>
            <a:r>
              <a:rPr lang="ru-RU" sz="2000" b="1" dirty="0">
                <a:solidFill>
                  <a:srgbClr val="B31358"/>
                </a:solidFill>
                <a:latin typeface="Segoe Script" pitchFamily="34" charset="0"/>
              </a:rPr>
              <a:t>://nsportal.ru/</a:t>
            </a:r>
            <a:r>
              <a:rPr lang="ru-RU" sz="2000" b="1" dirty="0" err="1">
                <a:solidFill>
                  <a:srgbClr val="B31358"/>
                </a:solidFill>
                <a:latin typeface="Segoe Script" pitchFamily="34" charset="0"/>
              </a:rPr>
              <a:t>slitkova-galina-anatolevna</a:t>
            </a:r>
            <a:endParaRPr lang="ru-RU" sz="2000" b="1" dirty="0">
              <a:solidFill>
                <a:srgbClr val="B31358"/>
              </a:solidFill>
              <a:latin typeface="Segoe Script" pitchFamily="34" charset="0"/>
            </a:endParaRPr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6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74</Words>
  <Application>Microsoft Office PowerPoint</Application>
  <PresentationFormat>Произвольный</PresentationFormat>
  <Paragraphs>15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Источники: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2021</dc:creator>
  <cp:lastModifiedBy>2021</cp:lastModifiedBy>
  <cp:revision>13</cp:revision>
  <dcterms:created xsi:type="dcterms:W3CDTF">2023-06-28T10:59:35Z</dcterms:created>
  <dcterms:modified xsi:type="dcterms:W3CDTF">2023-06-28T12:19:50Z</dcterms:modified>
</cp:coreProperties>
</file>