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108013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22" y="-372"/>
      </p:cViewPr>
      <p:guideLst>
        <p:guide orient="horz" pos="216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6271" y="1556792"/>
            <a:ext cx="7946734" cy="516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3659" y="528896"/>
            <a:ext cx="4387528" cy="2972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3942" y="4365104"/>
            <a:ext cx="1226605" cy="2411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30979" y="274639"/>
            <a:ext cx="2430304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0067" y="274639"/>
            <a:ext cx="7110889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005" y="4787568"/>
            <a:ext cx="1435890" cy="203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32" y="4406901"/>
            <a:ext cx="918114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3232" y="2906713"/>
            <a:ext cx="918114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97803"/>
            <a:ext cx="1584251" cy="1682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874215" y="404664"/>
            <a:ext cx="1907480" cy="129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0068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90686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61115" y="4925991"/>
            <a:ext cx="1628775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535113"/>
            <a:ext cx="477247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0068" y="2174875"/>
            <a:ext cx="477247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86936" y="1535113"/>
            <a:ext cx="477434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86936" y="2174875"/>
            <a:ext cx="477434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3050"/>
            <a:ext cx="355357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23028" y="273051"/>
            <a:ext cx="603825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0068" y="1435101"/>
            <a:ext cx="355357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7140" y="4800600"/>
            <a:ext cx="64808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17140" y="612775"/>
            <a:ext cx="64808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17140" y="5367338"/>
            <a:ext cx="64808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1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4638"/>
            <a:ext cx="972121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600201"/>
            <a:ext cx="972121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0067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90461" y="6356351"/>
            <a:ext cx="3420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40968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10801350" cy="6858000"/>
          </a:xfrm>
          <a:prstGeom prst="frame">
            <a:avLst>
              <a:gd name="adj1" fmla="val 2851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21001">
                <a:srgbClr val="0819FB"/>
              </a:gs>
              <a:gs pos="35001">
                <a:srgbClr val="1A8D48"/>
              </a:gs>
              <a:gs pos="52000">
                <a:schemeClr val="accent6">
                  <a:lumMod val="20000"/>
                  <a:lumOff val="80000"/>
                </a:schemeClr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9" y="0"/>
            <a:ext cx="5189650" cy="93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9599" y="0"/>
            <a:ext cx="519430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29437" y="-137451"/>
            <a:ext cx="779186" cy="101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 userDrawn="1"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0192455" y="3624102"/>
            <a:ext cx="679045" cy="1537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7864" y="3068960"/>
            <a:ext cx="8763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62336" y="783918"/>
            <a:ext cx="1076325" cy="2269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6408/16969765.18/0_66db7_94352c1_orig.png" TargetMode="External"/><Relationship Id="rId3" Type="http://schemas.openxmlformats.org/officeDocument/2006/relationships/hyperlink" Target="https://img-fotki.yandex.ru/get/48890/200418627.1e5/0_1a67c2_1105015a_orig.png" TargetMode="External"/><Relationship Id="rId7" Type="http://schemas.openxmlformats.org/officeDocument/2006/relationships/hyperlink" Target="https://img-fotki.yandex.ru/get/9257/16969765.194/0_7d66d_2fcdded5_orig.png" TargetMode="External"/><Relationship Id="rId2" Type="http://schemas.openxmlformats.org/officeDocument/2006/relationships/hyperlink" Target="https://img-fotki.yandex.ru/get/6719/16969765.194/0_7d659_a7db4c7f_orig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isk.yandex.ru/i/KdrBeWiAs9B9Iw" TargetMode="External"/><Relationship Id="rId11" Type="http://schemas.openxmlformats.org/officeDocument/2006/relationships/hyperlink" Target="http://img-fotki.yandex.ru/get/6609/16969765.19/0_66dc4_b99e181e_orig.png" TargetMode="External"/><Relationship Id="rId5" Type="http://schemas.openxmlformats.org/officeDocument/2006/relationships/hyperlink" Target="https://disk.yandex.ru/i/KKZEAnHuT8DrBw" TargetMode="External"/><Relationship Id="rId10" Type="http://schemas.openxmlformats.org/officeDocument/2006/relationships/hyperlink" Target="http://img-fotki.yandex.ru/get/6606/16969765.18/0_66db8_7304efdf_orig.png" TargetMode="External"/><Relationship Id="rId4" Type="http://schemas.openxmlformats.org/officeDocument/2006/relationships/hyperlink" Target="https://img-fotki.yandex.ru/get/68946/16969765.26e/0_a1f6b_77b47ea0_orig.png" TargetMode="External"/><Relationship Id="rId9" Type="http://schemas.openxmlformats.org/officeDocument/2006/relationships/hyperlink" Target="http://img-fotki.yandex.ru/get/6507/16969765.18/0_66db4_9bc5bf02_orig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81369" y="1628800"/>
            <a:ext cx="41941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Шаблон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презентации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«Счастливое детство»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3756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33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99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22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08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36179" y="908720"/>
            <a:ext cx="9721850" cy="331236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B31358"/>
                </a:solidFill>
                <a:latin typeface="Segoe Script" pitchFamily="34" charset="0"/>
              </a:rPr>
              <a:t>Источники:</a:t>
            </a:r>
            <a:br>
              <a:rPr lang="ru-RU" b="1" dirty="0" smtClean="0">
                <a:solidFill>
                  <a:srgbClr val="B31358"/>
                </a:solidFill>
                <a:latin typeface="Segoe Script" pitchFamily="34" charset="0"/>
              </a:rPr>
            </a:br>
            <a:r>
              <a:rPr lang="en-US" sz="1600" b="1" dirty="0">
                <a:solidFill>
                  <a:srgbClr val="B31358"/>
                </a:solidFill>
                <a:latin typeface="Segoe Script" pitchFamily="34" charset="0"/>
                <a:hlinkClick r:id="rId2"/>
              </a:rPr>
              <a:t>https://</a:t>
            </a:r>
            <a:r>
              <a:rPr lang="en-US" sz="1600" b="1" dirty="0" smtClean="0">
                <a:solidFill>
                  <a:srgbClr val="B31358"/>
                </a:solidFill>
                <a:latin typeface="Segoe Script" pitchFamily="34" charset="0"/>
                <a:hlinkClick r:id="rId2"/>
              </a:rPr>
              <a:t>img-fotki.yandex.ru/get/6719/16969765.194/0_7d659_a7db4c7f_orig.png</a:t>
            </a:r>
            <a: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  <a:t> мальчик на ветке</a:t>
            </a:r>
            <a:b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</a:br>
            <a:r>
              <a:rPr lang="en-US" sz="1600" b="1" dirty="0">
                <a:solidFill>
                  <a:srgbClr val="B31358"/>
                </a:solidFill>
                <a:latin typeface="Segoe Script" pitchFamily="34" charset="0"/>
                <a:hlinkClick r:id="rId3"/>
              </a:rPr>
              <a:t>https://</a:t>
            </a:r>
            <a:r>
              <a:rPr lang="en-US" sz="1600" b="1" dirty="0" smtClean="0">
                <a:solidFill>
                  <a:srgbClr val="B31358"/>
                </a:solidFill>
                <a:latin typeface="Segoe Script" pitchFamily="34" charset="0"/>
                <a:hlinkClick r:id="rId3"/>
              </a:rPr>
              <a:t>img-fotki.yandex.ru/get/48890/200418627.1e5/0_1a67c2_1105015a_orig.png</a:t>
            </a:r>
            <a: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  <a:t> колокольчики</a:t>
            </a:r>
            <a:b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</a:br>
            <a:r>
              <a:rPr lang="en-US" sz="1600" b="1" dirty="0">
                <a:solidFill>
                  <a:srgbClr val="B31358"/>
                </a:solidFill>
                <a:latin typeface="Segoe Script" pitchFamily="34" charset="0"/>
                <a:hlinkClick r:id="rId4"/>
              </a:rPr>
              <a:t>https://</a:t>
            </a:r>
            <a:r>
              <a:rPr lang="en-US" sz="1600" b="1" dirty="0" smtClean="0">
                <a:solidFill>
                  <a:srgbClr val="B31358"/>
                </a:solidFill>
                <a:latin typeface="Segoe Script" pitchFamily="34" charset="0"/>
                <a:hlinkClick r:id="rId4"/>
              </a:rPr>
              <a:t>img-fotki.yandex.ru/get/68946/16969765.26e/0_a1f6b_77b47ea0_orig.png</a:t>
            </a:r>
            <a: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  <a:t> шары</a:t>
            </a:r>
            <a:b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</a:br>
            <a:r>
              <a:rPr lang="en-US" sz="1600" b="1" dirty="0">
                <a:solidFill>
                  <a:srgbClr val="B31358"/>
                </a:solidFill>
                <a:latin typeface="Segoe Script" pitchFamily="34" charset="0"/>
                <a:hlinkClick r:id="rId5"/>
              </a:rPr>
              <a:t>https://</a:t>
            </a:r>
            <a:r>
              <a:rPr lang="en-US" sz="1600" b="1" dirty="0" smtClean="0">
                <a:solidFill>
                  <a:srgbClr val="B31358"/>
                </a:solidFill>
                <a:latin typeface="Segoe Script" pitchFamily="34" charset="0"/>
                <a:hlinkClick r:id="rId5"/>
              </a:rPr>
              <a:t>disk.yandex.ru/i/KKZEAnHuT8DrBw</a:t>
            </a:r>
            <a: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  <a:t> мальчик у доски</a:t>
            </a:r>
            <a:b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</a:br>
            <a:r>
              <a:rPr lang="en-US" sz="1600" b="1" dirty="0">
                <a:solidFill>
                  <a:srgbClr val="B31358"/>
                </a:solidFill>
                <a:latin typeface="Segoe Script" pitchFamily="34" charset="0"/>
                <a:hlinkClick r:id="rId6"/>
              </a:rPr>
              <a:t>https://</a:t>
            </a:r>
            <a:r>
              <a:rPr lang="en-US" sz="1600" b="1" dirty="0" smtClean="0">
                <a:solidFill>
                  <a:srgbClr val="B31358"/>
                </a:solidFill>
                <a:latin typeface="Segoe Script" pitchFamily="34" charset="0"/>
                <a:hlinkClick r:id="rId6"/>
              </a:rPr>
              <a:t>disk.yandex.ru/i/KdrBeWiAs9B9Iw</a:t>
            </a:r>
            <a: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  <a:t> мальчик с шариком</a:t>
            </a:r>
            <a:b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</a:br>
            <a:r>
              <a:rPr lang="en-US" sz="1600" b="1" dirty="0">
                <a:solidFill>
                  <a:srgbClr val="B31358"/>
                </a:solidFill>
                <a:latin typeface="Segoe Script" pitchFamily="34" charset="0"/>
                <a:hlinkClick r:id="rId7"/>
              </a:rPr>
              <a:t>https://</a:t>
            </a:r>
            <a:r>
              <a:rPr lang="en-US" sz="1600" b="1" dirty="0" smtClean="0">
                <a:solidFill>
                  <a:srgbClr val="B31358"/>
                </a:solidFill>
                <a:latin typeface="Segoe Script" pitchFamily="34" charset="0"/>
                <a:hlinkClick r:id="rId7"/>
              </a:rPr>
              <a:t>img-fotki.yandex.ru/get/9257/16969765.194/0_7d66d_2fcdded5_orig.png</a:t>
            </a:r>
            <a: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  <a:t> девочка на котике</a:t>
            </a:r>
            <a:b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</a:br>
            <a:r>
              <a:rPr lang="en-US" sz="1600" b="1" dirty="0">
                <a:solidFill>
                  <a:srgbClr val="B31358"/>
                </a:solidFill>
                <a:latin typeface="Segoe Script" pitchFamily="34" charset="0"/>
                <a:hlinkClick r:id="rId8"/>
              </a:rPr>
              <a:t>http://</a:t>
            </a:r>
            <a:r>
              <a:rPr lang="en-US" sz="1600" b="1" dirty="0" smtClean="0">
                <a:solidFill>
                  <a:srgbClr val="B31358"/>
                </a:solidFill>
                <a:latin typeface="Segoe Script" pitchFamily="34" charset="0"/>
                <a:hlinkClick r:id="rId8"/>
              </a:rPr>
              <a:t>img-fotki.yandex.ru/get/6408/16969765.18/0_66db7_94352c1_orig.png</a:t>
            </a:r>
            <a: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  <a:t> синий шар</a:t>
            </a:r>
            <a:b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</a:br>
            <a:r>
              <a:rPr lang="en-US" sz="1600" b="1" dirty="0">
                <a:solidFill>
                  <a:srgbClr val="B31358"/>
                </a:solidFill>
                <a:latin typeface="Segoe Script" pitchFamily="34" charset="0"/>
                <a:hlinkClick r:id="rId9"/>
              </a:rPr>
              <a:t>http://</a:t>
            </a:r>
            <a:r>
              <a:rPr lang="en-US" sz="1600" b="1" dirty="0" smtClean="0">
                <a:solidFill>
                  <a:srgbClr val="B31358"/>
                </a:solidFill>
                <a:latin typeface="Segoe Script" pitchFamily="34" charset="0"/>
                <a:hlinkClick r:id="rId9"/>
              </a:rPr>
              <a:t>img-fotki.yandex.ru/get/6507/16969765.18/0_66db4_9bc5bf02_orig.png</a:t>
            </a:r>
            <a: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  <a:t> зелёный шар</a:t>
            </a:r>
            <a:b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</a:br>
            <a:r>
              <a:rPr lang="en-US" sz="1600" b="1" dirty="0">
                <a:solidFill>
                  <a:srgbClr val="B31358"/>
                </a:solidFill>
                <a:latin typeface="Segoe Script" pitchFamily="34" charset="0"/>
                <a:hlinkClick r:id="rId10"/>
              </a:rPr>
              <a:t>http://</a:t>
            </a:r>
            <a:r>
              <a:rPr lang="en-US" sz="1600" b="1" dirty="0" smtClean="0">
                <a:solidFill>
                  <a:srgbClr val="B31358"/>
                </a:solidFill>
                <a:latin typeface="Segoe Script" pitchFamily="34" charset="0"/>
                <a:hlinkClick r:id="rId10"/>
              </a:rPr>
              <a:t>img-fotki.yandex.ru/get/6606/16969765.18/0_66db8_7304efdf_orig.png</a:t>
            </a:r>
            <a: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  <a:t> красный шар</a:t>
            </a:r>
            <a:b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</a:br>
            <a:r>
              <a:rPr lang="en-US" sz="1600" b="1" dirty="0">
                <a:solidFill>
                  <a:srgbClr val="B31358"/>
                </a:solidFill>
                <a:latin typeface="Segoe Script" pitchFamily="34" charset="0"/>
                <a:hlinkClick r:id="rId11"/>
              </a:rPr>
              <a:t>http://</a:t>
            </a:r>
            <a:r>
              <a:rPr lang="en-US" sz="1600" b="1" dirty="0" smtClean="0">
                <a:solidFill>
                  <a:srgbClr val="B31358"/>
                </a:solidFill>
                <a:latin typeface="Segoe Script" pitchFamily="34" charset="0"/>
                <a:hlinkClick r:id="rId11"/>
              </a:rPr>
              <a:t>img-fotki.yandex.ru/get/6609/16969765.19/0_66dc4_b99e181e_orig.png</a:t>
            </a:r>
            <a:r>
              <a:rPr lang="ru-RU" sz="1600" b="1" dirty="0" smtClean="0">
                <a:solidFill>
                  <a:srgbClr val="B31358"/>
                </a:solidFill>
                <a:latin typeface="Segoe Script" pitchFamily="34" charset="0"/>
              </a:rPr>
              <a:t> силуэт мальчика с шарами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88107" y="4509120"/>
            <a:ext cx="9721850" cy="1873250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2000" b="1" dirty="0">
                <a:solidFill>
                  <a:srgbClr val="B31358"/>
                </a:solidFill>
                <a:latin typeface="Segoe Script" pitchFamily="34" charset="0"/>
              </a:rPr>
              <a:t>На момент создания шаблона все ссылки являются активными</a:t>
            </a:r>
          </a:p>
          <a:p>
            <a:pPr marL="0" lvl="0" indent="0" algn="ctr">
              <a:buNone/>
            </a:pPr>
            <a:r>
              <a:rPr lang="ru-RU" sz="2000" b="1" dirty="0" smtClean="0">
                <a:solidFill>
                  <a:srgbClr val="B31358"/>
                </a:solidFill>
                <a:latin typeface="Segoe Script" pitchFamily="34" charset="0"/>
              </a:rPr>
              <a:t>Вы можете </a:t>
            </a:r>
            <a:r>
              <a:rPr lang="ru-RU" sz="2000" b="1" dirty="0">
                <a:solidFill>
                  <a:srgbClr val="B31358"/>
                </a:solidFill>
                <a:latin typeface="Segoe Script" pitchFamily="34" charset="0"/>
              </a:rPr>
              <a:t>использовать данное оформление для создания своих презентаций, но должны указать источники и автора шаблона.</a:t>
            </a:r>
          </a:p>
          <a:p>
            <a:pPr marL="0" lvl="0" indent="0" algn="ctr">
              <a:buNone/>
            </a:pPr>
            <a:r>
              <a:rPr lang="ru-RU" sz="2000" b="1" dirty="0" err="1">
                <a:solidFill>
                  <a:srgbClr val="B31358"/>
                </a:solidFill>
                <a:latin typeface="Segoe Script" pitchFamily="34" charset="0"/>
              </a:rPr>
              <a:t>Сайт:https</a:t>
            </a:r>
            <a:r>
              <a:rPr lang="ru-RU" sz="2000" b="1" dirty="0">
                <a:solidFill>
                  <a:srgbClr val="B31358"/>
                </a:solidFill>
                <a:latin typeface="Segoe Script" pitchFamily="34" charset="0"/>
              </a:rPr>
              <a:t>://nsportal.ru/</a:t>
            </a:r>
            <a:r>
              <a:rPr lang="ru-RU" sz="2000" b="1" dirty="0" err="1">
                <a:solidFill>
                  <a:srgbClr val="B31358"/>
                </a:solidFill>
                <a:latin typeface="Segoe Script" pitchFamily="34" charset="0"/>
              </a:rPr>
              <a:t>slitkova-galina-anatolevna</a:t>
            </a:r>
            <a:endParaRPr lang="ru-RU" sz="2000" b="1" dirty="0">
              <a:solidFill>
                <a:srgbClr val="B31358"/>
              </a:solidFill>
              <a:latin typeface="Segoe Script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2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</TotalTime>
  <Words>38</Words>
  <Application>Microsoft Office PowerPoint</Application>
  <PresentationFormat>Произвольный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 https://img-fotki.yandex.ru/get/6719/16969765.194/0_7d659_a7db4c7f_orig.png мальчик на ветке https://img-fotki.yandex.ru/get/48890/200418627.1e5/0_1a67c2_1105015a_orig.png колокольчики https://img-fotki.yandex.ru/get/68946/16969765.26e/0_a1f6b_77b47ea0_orig.png шары https://disk.yandex.ru/i/KKZEAnHuT8DrBw мальчик у доски https://disk.yandex.ru/i/KdrBeWiAs9B9Iw мальчик с шариком https://img-fotki.yandex.ru/get/9257/16969765.194/0_7d66d_2fcdded5_orig.png девочка на котике http://img-fotki.yandex.ru/get/6408/16969765.18/0_66db7_94352c1_orig.png синий шар http://img-fotki.yandex.ru/get/6507/16969765.18/0_66db4_9bc5bf02_orig.png зелёный шар http://img-fotki.yandex.ru/get/6606/16969765.18/0_66db8_7304efdf_orig.png красный шар http://img-fotki.yandex.ru/get/6609/16969765.19/0_66dc4_b99e181e_orig.png силуэт мальчика с шарами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2021</dc:creator>
  <cp:lastModifiedBy>2021</cp:lastModifiedBy>
  <cp:revision>10</cp:revision>
  <dcterms:created xsi:type="dcterms:W3CDTF">2023-06-28T12:25:45Z</dcterms:created>
  <dcterms:modified xsi:type="dcterms:W3CDTF">2023-06-29T07:41:11Z</dcterms:modified>
</cp:coreProperties>
</file>