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2" r:id="rId5"/>
    <p:sldId id="260" r:id="rId6"/>
    <p:sldId id="265" r:id="rId7"/>
    <p:sldId id="266" r:id="rId8"/>
    <p:sldId id="268" r:id="rId9"/>
    <p:sldId id="267" r:id="rId10"/>
    <p:sldId id="269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97" d="100"/>
          <a:sy n="97" d="100"/>
        </p:scale>
        <p:origin x="16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91" y="1412776"/>
            <a:ext cx="4248472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" y="228168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556792"/>
            <a:ext cx="5832648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3384376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2071389"/>
            <a:ext cx="3384376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28168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597666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013240" cy="20882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6600" dirty="0" smtClean="0"/>
              <a:t>Try </a:t>
            </a:r>
            <a:r>
              <a:rPr lang="en-US" sz="6600" dirty="0"/>
              <a:t>to guess the riddle</a:t>
            </a:r>
            <a:r>
              <a:rPr lang="en-US" sz="6600" dirty="0" smtClean="0"/>
              <a:t>!</a:t>
            </a:r>
            <a:endParaRPr lang="ru-RU" sz="6600" b="1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6"/>
          <a:stretch/>
        </p:blipFill>
        <p:spPr>
          <a:xfrm>
            <a:off x="15340" y="2780928"/>
            <a:ext cx="9145143" cy="392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6408712" cy="468052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P. 197 ex. 14 (B) – </a:t>
            </a:r>
            <a:r>
              <a:rPr lang="ru-RU" sz="5400" dirty="0" smtClean="0"/>
              <a:t>читать, переводить, подобрать заголовки.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4389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060848"/>
            <a:ext cx="6804248" cy="1150897"/>
          </a:xfrm>
        </p:spPr>
        <p:txBody>
          <a:bodyPr>
            <a:noAutofit/>
          </a:bodyPr>
          <a:lstStyle/>
          <a:p>
            <a:r>
              <a:rPr lang="en-US" sz="9600" dirty="0" smtClean="0"/>
              <a:t>TRAVELLING</a:t>
            </a:r>
            <a:endParaRPr lang="ru-RU" sz="96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581670" y="3214509"/>
            <a:ext cx="710410" cy="10785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3059832" y="3211745"/>
            <a:ext cx="0" cy="11533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1186198" y="1177333"/>
            <a:ext cx="808856" cy="864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3320399" y="1170259"/>
            <a:ext cx="304106" cy="864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558063" y="1484784"/>
            <a:ext cx="742129" cy="7233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675940" y="3197751"/>
            <a:ext cx="1296144" cy="3612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636912"/>
            <a:ext cx="2686050" cy="2014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1" t="14881" r="20432" b="17759"/>
          <a:stretch/>
        </p:blipFill>
        <p:spPr>
          <a:xfrm>
            <a:off x="158419" y="620688"/>
            <a:ext cx="8985581" cy="5131550"/>
          </a:xfrm>
        </p:spPr>
      </p:pic>
    </p:spTree>
    <p:extLst>
      <p:ext uri="{BB962C8B-B14F-4D97-AF65-F5344CB8AC3E}">
        <p14:creationId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228169"/>
            <a:ext cx="6804248" cy="680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Ask your partner</a:t>
            </a:r>
            <a:endParaRPr lang="ru-RU" dirty="0"/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437058"/>
              </p:ext>
            </p:extLst>
          </p:nvPr>
        </p:nvGraphicFramePr>
        <p:xfrm>
          <a:off x="251520" y="908721"/>
          <a:ext cx="8244408" cy="579120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{775DCB02-9BB8-47FD-8907-85C794F793BA}</a:tableStyleId>
              </a:tblPr>
              <a:tblGrid>
                <a:gridCol w="6696744">
                  <a:extLst>
                    <a:ext uri="{9D8B030D-6E8A-4147-A177-3AD203B41FA5}">
                      <a16:colId xmlns:a16="http://schemas.microsoft.com/office/drawing/2014/main" val="38505553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167492675"/>
                    </a:ext>
                  </a:extLst>
                </a:gridCol>
                <a:gridCol w="755576">
                  <a:extLst>
                    <a:ext uri="{9D8B030D-6E8A-4147-A177-3AD203B41FA5}">
                      <a16:colId xmlns:a16="http://schemas.microsoft.com/office/drawing/2014/main" val="3082581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Question</a:t>
                      </a:r>
                      <a:endParaRPr lang="ru-RU" sz="3200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Yes</a:t>
                      </a:r>
                      <a:endParaRPr lang="ru-RU" sz="3200" dirty="0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091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 ever travelled</a:t>
                      </a:r>
                      <a:r>
                        <a:rPr lang="en-US" sz="3200" baseline="0" dirty="0" smtClean="0"/>
                        <a:t> to other cities?</a:t>
                      </a:r>
                      <a:endParaRPr lang="ru-RU" sz="3200" dirty="0"/>
                    </a:p>
                  </a:txBody>
                  <a:tcPr>
                    <a:lnT w="25400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90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</a:t>
                      </a:r>
                      <a:r>
                        <a:rPr lang="en-US" sz="3200" baseline="0" dirty="0" smtClean="0"/>
                        <a:t> you ever travelled abroad?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535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 ever travelled alone?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290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 ever stayed at hotels?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991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 ever travelled by air?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888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 ever travelled by sea?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787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Have you</a:t>
                      </a:r>
                      <a:r>
                        <a:rPr lang="en-US" sz="3200" baseline="0" dirty="0" smtClean="0"/>
                        <a:t> ever travelled by train?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412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Do you hate travelling by train?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60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Do you prefer travelling on</a:t>
                      </a:r>
                      <a:r>
                        <a:rPr lang="en-US" sz="3200" baseline="0" dirty="0" smtClean="0"/>
                        <a:t> foot?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670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980"/>
          <a:stretch/>
        </p:blipFill>
        <p:spPr>
          <a:xfrm>
            <a:off x="79130" y="0"/>
            <a:ext cx="7218484" cy="68668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67944" y="1412776"/>
            <a:ext cx="2664296" cy="8640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980"/>
          <a:stretch/>
        </p:blipFill>
        <p:spPr>
          <a:xfrm>
            <a:off x="79130" y="0"/>
            <a:ext cx="7218484" cy="686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884368" cy="68369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English and _______ are official languages in Canada.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Canada is the __________ largest country in the world.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population of Canada is _______.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leader of Canada is the ________.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Canada is divided into ____ provinces.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capital of Canada is______.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There are a lot of ____ trees in Canada.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most popular winter sport in Canada is ______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There are over 2 million fresh water _______ in Canada.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Beaver is the _______ animal in Canada.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medicine is _____ in Canada.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biggest export is _____ .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69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884368" cy="68369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English and </a:t>
            </a:r>
            <a:r>
              <a:rPr lang="en-US" sz="3300" b="1" u="sng" dirty="0" smtClean="0">
                <a:solidFill>
                  <a:srgbClr val="FF0000"/>
                </a:solidFill>
              </a:rPr>
              <a:t>French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are official languages in Canada.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Canada is the </a:t>
            </a:r>
            <a:r>
              <a:rPr lang="en-US" sz="3300" b="1" u="sng" dirty="0" smtClean="0">
                <a:solidFill>
                  <a:srgbClr val="FF0000"/>
                </a:solidFill>
              </a:rPr>
              <a:t>second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largest country in the world.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population of Canada is </a:t>
            </a:r>
            <a:r>
              <a:rPr lang="en-US" sz="3300" b="1" u="sng" dirty="0" smtClean="0">
                <a:solidFill>
                  <a:srgbClr val="FF0000"/>
                </a:solidFill>
              </a:rPr>
              <a:t>37,5 million people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leader of Canada is </a:t>
            </a:r>
            <a:r>
              <a:rPr lang="en-US" sz="3300" b="1" u="sng" dirty="0">
                <a:solidFill>
                  <a:srgbClr val="FF0000"/>
                </a:solidFill>
              </a:rPr>
              <a:t>the </a:t>
            </a:r>
            <a:r>
              <a:rPr lang="en-US" sz="3300" b="1" u="sng" dirty="0" smtClean="0">
                <a:solidFill>
                  <a:srgbClr val="FF0000"/>
                </a:solidFill>
              </a:rPr>
              <a:t>Prime Minister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Canada is divided into </a:t>
            </a:r>
            <a:r>
              <a:rPr lang="en-US" sz="3300" b="1" u="sng" dirty="0" smtClean="0">
                <a:solidFill>
                  <a:srgbClr val="FF0000"/>
                </a:solidFill>
              </a:rPr>
              <a:t>10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provinces.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capital of Canada 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is </a:t>
            </a:r>
            <a:r>
              <a:rPr lang="en-US" sz="3300" b="1" u="sng" dirty="0" smtClean="0">
                <a:solidFill>
                  <a:srgbClr val="FF0000"/>
                </a:solidFill>
              </a:rPr>
              <a:t>Ottawa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There are a lot of </a:t>
            </a:r>
            <a:r>
              <a:rPr lang="en-US" sz="3300" b="1" u="sng" dirty="0" smtClean="0">
                <a:solidFill>
                  <a:srgbClr val="FF0000"/>
                </a:solidFill>
              </a:rPr>
              <a:t>maple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trees in Canada.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most popular winter sport in Canada is </a:t>
            </a:r>
            <a:r>
              <a:rPr lang="en-US" sz="3300" b="1" u="sng" dirty="0" smtClean="0">
                <a:solidFill>
                  <a:srgbClr val="FF0000"/>
                </a:solidFill>
              </a:rPr>
              <a:t>hockey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There are over 2 million fresh water </a:t>
            </a:r>
            <a:r>
              <a:rPr lang="en-US" sz="3300" b="1" u="sng" dirty="0" smtClean="0">
                <a:solidFill>
                  <a:srgbClr val="FF0000"/>
                </a:solidFill>
              </a:rPr>
              <a:t>lakes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in Canada.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Beaver is the </a:t>
            </a:r>
            <a:r>
              <a:rPr lang="en-US" sz="3300" b="1" u="sng" dirty="0" smtClean="0">
                <a:solidFill>
                  <a:srgbClr val="FF0000"/>
                </a:solidFill>
              </a:rPr>
              <a:t>national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animal in Canada.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medicine is </a:t>
            </a:r>
            <a:r>
              <a:rPr lang="en-US" sz="3300" b="1" u="sng" dirty="0" smtClean="0">
                <a:solidFill>
                  <a:srgbClr val="FF0000"/>
                </a:solidFill>
              </a:rPr>
              <a:t>free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in Canada.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The biggest export is </a:t>
            </a:r>
            <a:r>
              <a:rPr lang="en-US" sz="3300" b="1" u="sng" dirty="0" smtClean="0">
                <a:solidFill>
                  <a:srgbClr val="FF0000"/>
                </a:solidFill>
              </a:rPr>
              <a:t>oil</a:t>
            </a:r>
            <a:r>
              <a:rPr lang="en-US" sz="3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ru-RU" sz="33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7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yourself!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 of Canada?</a:t>
            </a:r>
          </a:p>
          <a:p>
            <a:r>
              <a:rPr lang="en-US" dirty="0" smtClean="0"/>
              <a:t>The leader of Canada?</a:t>
            </a:r>
          </a:p>
          <a:p>
            <a:r>
              <a:rPr lang="en-US" dirty="0" smtClean="0"/>
              <a:t>Population of Canada?</a:t>
            </a:r>
          </a:p>
          <a:p>
            <a:r>
              <a:rPr lang="en-US" dirty="0" smtClean="0"/>
              <a:t>Sport in Canada?</a:t>
            </a:r>
          </a:p>
          <a:p>
            <a:r>
              <a:rPr lang="en-US" dirty="0" smtClean="0"/>
              <a:t>National animal?</a:t>
            </a:r>
          </a:p>
          <a:p>
            <a:r>
              <a:rPr lang="en-US" dirty="0" smtClean="0"/>
              <a:t>Export?</a:t>
            </a:r>
          </a:p>
          <a:p>
            <a:r>
              <a:rPr lang="en-US" dirty="0" smtClean="0"/>
              <a:t>Medicine?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42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5920ceb9021b3db3f817c378ef5c3cf4bcf6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2628</TotalTime>
  <Words>334</Words>
  <Application>Microsoft Office PowerPoint</Application>
  <PresentationFormat>Экран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Try to guess the riddle!</vt:lpstr>
      <vt:lpstr>TRAVELLING</vt:lpstr>
      <vt:lpstr>Презентация PowerPoint</vt:lpstr>
      <vt:lpstr>Ask your partner</vt:lpstr>
      <vt:lpstr>Презентация PowerPoint</vt:lpstr>
      <vt:lpstr>Презентация PowerPoint</vt:lpstr>
      <vt:lpstr>Презентация PowerPoint</vt:lpstr>
      <vt:lpstr>Презентация PowerPoint</vt:lpstr>
      <vt:lpstr>Check yourself!</vt:lpstr>
      <vt:lpstr>Home task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Путешествуйте с нами</dc:title>
  <dc:creator>obstinate</dc:creator>
  <dc:description>Шаблон презентации с сайта https://presentation-creation.ru/</dc:description>
  <cp:lastModifiedBy>СашаЯна</cp:lastModifiedBy>
  <cp:revision>1294</cp:revision>
  <dcterms:created xsi:type="dcterms:W3CDTF">2018-02-25T09:09:03Z</dcterms:created>
  <dcterms:modified xsi:type="dcterms:W3CDTF">2023-04-02T16:33:46Z</dcterms:modified>
</cp:coreProperties>
</file>