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77" r:id="rId2"/>
    <p:sldId id="266" r:id="rId3"/>
    <p:sldId id="278" r:id="rId4"/>
    <p:sldId id="271" r:id="rId5"/>
    <p:sldId id="279" r:id="rId6"/>
    <p:sldId id="267" r:id="rId7"/>
    <p:sldId id="280" r:id="rId8"/>
    <p:sldId id="268" r:id="rId9"/>
    <p:sldId id="281" r:id="rId10"/>
    <p:sldId id="282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962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49D13-7978-405A-A761-C329503EDB6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91078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ACB5-EFA0-46D3-931C-148215057D96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7EBA1-296D-4C92-A888-DFDB49AEC9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929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B1632-8DF6-405D-862E-3344A7C5EAD8}" type="datetimeFigureOut">
              <a:rPr lang="ru-RU" smtClean="0"/>
              <a:pPr/>
              <a:t>12.06.2023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55318-F507-43B8-90A7-C651B273C2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18942207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496"/>
            <a:ext cx="5000660" cy="3768354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1472" y="142852"/>
            <a:ext cx="8286808" cy="264320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77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детский сад </a:t>
            </a:r>
          </a:p>
          <a:p>
            <a:pPr algn="ctr"/>
            <a:r>
              <a:rPr lang="ru-RU" sz="77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идти пора</a:t>
            </a:r>
          </a:p>
          <a:p>
            <a:endParaRPr lang="ru-RU" dirty="0"/>
          </a:p>
        </p:txBody>
      </p:sp>
      <p:sp>
        <p:nvSpPr>
          <p:cNvPr id="8" name="Текст 9"/>
          <p:cNvSpPr txBox="1">
            <a:spLocks/>
          </p:cNvSpPr>
          <p:nvPr/>
        </p:nvSpPr>
        <p:spPr>
          <a:xfrm>
            <a:off x="5143504" y="5143512"/>
            <a:ext cx="3786214" cy="1071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Ситникова Елена Викторовна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3813" y="0"/>
            <a:ext cx="9120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85720" y="357166"/>
            <a:ext cx="5072098" cy="39290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желаем вам успехов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подготовке к такому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важному и волнующему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периоду в жизни малыша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это означает, что он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взрослеет.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0" y="285728"/>
            <a:ext cx="7072330" cy="32861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3813" y="0"/>
            <a:ext cx="9120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14282" y="1714488"/>
            <a:ext cx="5143536" cy="3357586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должны внимательно прислушиваться к</a:t>
            </a:r>
            <a:r>
              <a:rPr lang="ru-RU" sz="2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советам педагогов, принимать к сведению их наблюдения и пожелания. Необходимое условие успешной адаптации – согласованность действий родителей и воспитателей, сближение их подходов к ребенку в семье и детском саду с учетом его индивидуальных особенностей.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0" y="285728"/>
            <a:ext cx="7072330" cy="32861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357166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Поступление в детский сад - серьезный шаг для всей семьи. И надо готовиться к этому новому, этапу в жизни малыша тоже всей семьей.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86478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Родителям  заранее надо рассказать ребенку, что такое детский сад, зачем дети ходят туда, почему родители хотят, чтобы малыш посещал детский сад. 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Целесообразно провести с ребенком примерно такие беседы: «Детский сад - это такой красивый большой дом, куда мамы и папы приводят своих детей. Мы бы очень хотели, чтобы ты познакомился и подружился с другими детьми и взрослыми. В детском саду все приспособлено для детей: там маленькие столики и стульчики, маленькие кроватки, маленькие раковины для умывания, маленькие шкафчики, много красивых игрушек. В саду тебе будет очень интересно и весело».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0836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5429288" cy="4500594"/>
          </a:xfrm>
        </p:spPr>
        <p:txBody>
          <a:bodyPr>
            <a:normAutofit/>
          </a:bodyPr>
          <a:lstStyle/>
          <a:p>
            <a:pPr lvl="0"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Проходя мимо детского сада, с радостью напоминайте ребенку о том, как ему повезло - он скоро сможет туда ходить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присутствии малыша расскажите родным и знакомым о большой удаче – его приняли в детский сад!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Помните, что на привыкание ребенка к детскому саду может потребоваться до полу года. 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Лучше, если на этот период у семьи будет возможность подстроиться к особенностям адаптации своего малыша.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Убедитесь в своей уверенности в том, что вашей семье детский сад необходим именно сейчас.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Ребенок отлично чувствует, когда родители сомневаются в целесообразности садовского воспитания. 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Легче и быстрее привыкают дети, у родителей которых нет альтернативы детскому саду.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30163" y="0"/>
            <a:ext cx="90836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57166"/>
            <a:ext cx="6072230" cy="421484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воспитателем группы, куда поступит малыш; нужно познакомиться заранее, сообщить ему, каким ласковым словом (именем) называют ребенка дома, рассказать о его привычках, особенностях поведения и других подробностях домашней жизни. Следует приучать ребенка к новой обстановке постепенно.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64360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 дома, придерживаться режима дня, принятого в саду. Резкие изменения режима выбивают ребенка из привычного ритма, вновь и вновь требуют от него перестройки, а это дается ему с большими трудностями, вызывает излишнюю нервозность.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Постарайтесь приблизить домашний рацион к рациону детского сада.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у ребенка к моменту поступления в дошкольное учреждение сохранилась привычка к укачиванию, сосанию пустышки во время игры и т.д., то отучать от нее надо постепенно, сначала дома, а потом уже в саду, рассказав об этой особенности воспитателям.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0836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285728"/>
            <a:ext cx="5429288" cy="52689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Малыш может принести в группу любимые игрушки, книжки или милые пустячки, с которыми он не расстается. Это поможет ребенку легче и безболезненнее привыкнуть к дошкольному учреждению. Игрушке он «покажет», где его кроватка, стол, какие игрушки в группе, познакомит с детьми.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Будьте спокойны и уверены накануне поступления ребенка в детский сад. Знайте, что все ваши переживания, тревоги передаются ребенку и разворачиваются в его сознании иногда с невероятным размахом.</a:t>
            </a:r>
          </a:p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период адаптации эмоционально поддерживайте малыша. Теперь вы проводите с ним меньше времени - компенсируйте это качеством общения: чаще обнимайте ребенка, интересуйтесь его успехами и неудачами, отмечайте любые изменения в его настроении.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561</TotalTime>
  <Words>584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Проходя мимо детского сада, с радостью напоминайте ребенку о том, как ему повезло - он скоро сможет туда ходить.                             В присутствии малыша расскажите родным и знакомым о большой удаче – его приняли в детский сад!</vt:lpstr>
      <vt:lpstr>Слайд 5</vt:lpstr>
      <vt:lpstr>С воспитателем группы, куда поступит малыш; нужно познакомиться заранее, сообщить ему, каким ласковым словом (именем) называют ребенка дома, рассказать о его привычках, особенностях поведения и других подробностях домашней жизни. Следует приучать ребенка к новой обстановке постепенно.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Orens.ru</dc:creator>
  <cp:lastModifiedBy>Пользователь Windows</cp:lastModifiedBy>
  <cp:revision>57</cp:revision>
  <dcterms:created xsi:type="dcterms:W3CDTF">2013-02-11T08:48:26Z</dcterms:created>
  <dcterms:modified xsi:type="dcterms:W3CDTF">2023-06-12T17:56:33Z</dcterms:modified>
</cp:coreProperties>
</file>