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238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10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5667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737634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1878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5008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7864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8899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872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318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718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8547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7089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536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280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478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327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8D77DCF-D2A7-4486-8FA5-2DCFEF8DD1B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3D02F-A692-4BBB-B222-47B067184D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79593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902" y="439839"/>
            <a:ext cx="9404723" cy="1400530"/>
          </a:xfrm>
        </p:spPr>
        <p:txBody>
          <a:bodyPr/>
          <a:lstStyle/>
          <a:p>
            <a:pPr algn="ctr"/>
            <a:r>
              <a:rPr lang="ru-RU" sz="5400" b="1" dirty="0" err="1" smtClean="0"/>
              <a:t>Филимоновская</a:t>
            </a:r>
            <a:r>
              <a:rPr lang="ru-RU" sz="5400" b="1" dirty="0" smtClean="0"/>
              <a:t> игрушка</a:t>
            </a:r>
            <a:endParaRPr lang="ru-RU" sz="5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346" y="1378038"/>
            <a:ext cx="6917833" cy="5188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16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9853" y="74805"/>
            <a:ext cx="11526591" cy="8738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Композиции, из которых можно составить сюжет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64401" y="838467"/>
            <a:ext cx="2314157" cy="26774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259416" y="838467"/>
            <a:ext cx="2148723" cy="26774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13" y="4082359"/>
            <a:ext cx="2678805" cy="26788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647" y="838466"/>
            <a:ext cx="2888343" cy="26774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59853" y="4069481"/>
            <a:ext cx="2380842" cy="27045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60051" y="5765382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80404" y="5765382"/>
            <a:ext cx="187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Чаепитие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67563" y="3439630"/>
            <a:ext cx="2184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Карусель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6802" y="3439630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Тройка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4401" y="3414843"/>
            <a:ext cx="2490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лавочке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84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3437" y="355344"/>
            <a:ext cx="5709633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Почему игрушки вытянутые?</a:t>
            </a:r>
          </a:p>
          <a:p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Оказывается все дело в природных свойствах местной глины. </a:t>
            </a:r>
            <a:r>
              <a:rPr lang="ru-RU" sz="2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глина жирная и пластичная, а за маслянисто-черный цвет ее называют «</a:t>
            </a:r>
            <a:r>
              <a:rPr lang="ru-RU" sz="2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синикой</a:t>
            </a: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сушке глина быстро покрывается трещинками, ее приходится постоянно заглаживать влажной рукой, невольно сужая и вытягивая туловище фигуры. Отсюда и появляются утонченные, вытянутые, но удивительно изящные формы. </a:t>
            </a:r>
            <a:endParaRPr lang="ru-RU" sz="2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851" y="146287"/>
            <a:ext cx="4986736" cy="65120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922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577" y="310913"/>
            <a:ext cx="1147507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сказочной и оригинальной игрушку делает не только форма, но и роспись. После обжига изделия из такой глины приобретают ровный белый цвет. Расписывают свистульки прямо по белой </a:t>
            </a:r>
            <a:r>
              <a:rPr lang="ru-RU" sz="2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обоженной</a:t>
            </a: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глине, причудливыми полосками – желтых, красных, зеленых, реже синих и фиолетовых цветов.</a:t>
            </a:r>
            <a:endParaRPr lang="ru-RU" sz="2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4409" y="2635776"/>
            <a:ext cx="2887280" cy="3746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050" y="2635775"/>
            <a:ext cx="2880320" cy="3746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277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33730" y="145850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Последовательность росписи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44563" y="995956"/>
            <a:ext cx="10396417" cy="1232089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Сначала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накладывают желтые полосы и пятна;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потом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их обводят красным;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зеленым, синим, иногда фиолетовым.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933" y="3795849"/>
            <a:ext cx="1922817" cy="2705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768" y="3078151"/>
            <a:ext cx="2432843" cy="3423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4830" y="2764382"/>
            <a:ext cx="2643311" cy="37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423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19" y="332656"/>
            <a:ext cx="4861393" cy="61926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Каким узором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украшены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филимоновские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игрушки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Полоски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точки, круги, овалы, звездочки, треугольники.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Круг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солнце, 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треугольник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земля,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елочки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символ растительности и плодородия. Все узоры напоминают нам о связях человека и природы.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старинному поверью, символы в узорах несли духовную силу, способную защитить от зла и несправедливости.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853" y="634284"/>
            <a:ext cx="6585397" cy="5589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27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51520" y="215442"/>
            <a:ext cx="11700074" cy="1948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Почти все игрушки - свистульки. И во все игрушки можно посвистеть. </a:t>
            </a:r>
          </a:p>
          <a:p>
            <a:pPr marL="0" indent="0" algn="ctr">
              <a:buFont typeface="Wingdings 3" charset="2"/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 где же свисток? </a:t>
            </a:r>
          </a:p>
          <a:p>
            <a:pPr marL="0" indent="0">
              <a:buFont typeface="Wingdings 3" charset="2"/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хвосте зверей и птиц. У барышень свистульки спрятаны в кувшины, у солдат в гусей.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15" y="2163652"/>
            <a:ext cx="2834576" cy="42307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318" y="2163652"/>
            <a:ext cx="2803242" cy="41839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917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938270" y="711558"/>
            <a:ext cx="8229600" cy="4525963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q"/>
            </a:pPr>
            <a:r>
              <a:rPr lang="ru-RU" dirty="0" smtClean="0"/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Почему игрушка называется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игрушки? 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цвета традиционны при росписи игрушки? 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Нравятся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ли вам эти игрушки?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Char char="q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Какая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больше всего? 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7205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3648" y="103030"/>
            <a:ext cx="8087419" cy="926598"/>
          </a:xfrm>
        </p:spPr>
        <p:txBody>
          <a:bodyPr/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игрушки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9973" y="1274327"/>
            <a:ext cx="11294770" cy="861420"/>
          </a:xfrm>
        </p:spPr>
        <p:txBody>
          <a:bodyPr>
            <a:normAutofit fontScale="85000" lnSpcReduction="10000"/>
          </a:bodyPr>
          <a:lstStyle/>
          <a:p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Зародилась эта игрушка в Одоевском районе Тульской области. </a:t>
            </a: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свое название получила от деревни Филимоново.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783" y="219799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57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295" y="218524"/>
            <a:ext cx="5002268" cy="62606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38171" y="661811"/>
            <a:ext cx="57535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Как правило, мужчины делали только посуду, а женщины лепили и расписывали игрушки. 	Игрушки или “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забавки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” стоили на базаре копейки, поэтому нужно было их изготовить очень много. 	Женщинам помогали в работе девочки, которых приучали к ремеслу с 7-8 лет. Работали зимой в свободное от сельских трудов время.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817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0" y="452718"/>
            <a:ext cx="10882647" cy="1400530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Высушенные изделия прежде обжигались в горне, который каждый мастер вырывал на склоне бугра недалеко от дома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43" y="2136585"/>
            <a:ext cx="5580040" cy="42127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859" y="2136585"/>
            <a:ext cx="5471099" cy="4212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386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6" y="452718"/>
            <a:ext cx="11346287" cy="1182899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для обжига используются муфельные электрические печи.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5" y="1796600"/>
            <a:ext cx="4121241" cy="4739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174" y="1880315"/>
            <a:ext cx="4655713" cy="46557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771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072" y="568627"/>
            <a:ext cx="11449319" cy="757897"/>
          </a:xfrm>
        </p:spPr>
        <p:txBody>
          <a:bodyPr/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Условно все игрушки можно разделить на несколько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групп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814" y="1835999"/>
            <a:ext cx="5800758" cy="42978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40945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6439" y="195140"/>
            <a:ext cx="5613021" cy="822290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4" y="1017430"/>
            <a:ext cx="1661961" cy="4624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4867" y="5821251"/>
            <a:ext cx="1535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271555" y="1017430"/>
            <a:ext cx="2130868" cy="34644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49153" y="4611707"/>
            <a:ext cx="1777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Барыня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0084157" y="1006492"/>
            <a:ext cx="1728955" cy="46355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840327" y="1006492"/>
            <a:ext cx="2267618" cy="34644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526446" y="1017430"/>
            <a:ext cx="2064213" cy="34644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0327" y="4657873"/>
            <a:ext cx="2267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на петухе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01444" y="4653594"/>
            <a:ext cx="1877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Всадник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22713" y="5751962"/>
            <a:ext cx="2051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Гармонист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75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8708" y="208019"/>
            <a:ext cx="4286497" cy="873806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37881" y="1081825"/>
            <a:ext cx="2073499" cy="28344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381257" y="1101975"/>
            <a:ext cx="2261281" cy="28344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512415" y="1122127"/>
            <a:ext cx="1841679" cy="27941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106213" y="4803820"/>
            <a:ext cx="2717442" cy="1764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543612" y="1122127"/>
            <a:ext cx="1918586" cy="28297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4247" y="3936438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Олень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9299" y="3916288"/>
            <a:ext cx="1214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3960" y="5983451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33568" y="3917397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Козел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2056" y="3916287"/>
            <a:ext cx="1232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78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878708" y="208019"/>
            <a:ext cx="4286497" cy="873806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152" y="1377543"/>
            <a:ext cx="2662331" cy="3973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84" y="1377543"/>
            <a:ext cx="2687885" cy="40117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52" y="1350360"/>
            <a:ext cx="2680544" cy="40008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9751" y="5503368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Петух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4980" y="5504091"/>
            <a:ext cx="1834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Наседка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36675" y="5503367"/>
            <a:ext cx="149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832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78</TotalTime>
  <Words>340</Words>
  <Application>Microsoft Office PowerPoint</Application>
  <PresentationFormat>Произвольный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</vt:lpstr>
      <vt:lpstr>Филимоновская игрушка</vt:lpstr>
      <vt:lpstr>История игрушки</vt:lpstr>
      <vt:lpstr>Слайд 3</vt:lpstr>
      <vt:lpstr>Высушенные изделия прежде обжигались в горне, который каждый мастер вырывал на склоне бугра недалеко от дома</vt:lpstr>
      <vt:lpstr>Сейчас для обжига используются муфельные электрические печи.</vt:lpstr>
      <vt:lpstr>Условно все игрушки можно разделить на несколько групп  </vt:lpstr>
      <vt:lpstr>Люди</vt:lpstr>
      <vt:lpstr>Животные</vt:lpstr>
      <vt:lpstr>Птицы</vt:lpstr>
      <vt:lpstr>Слайд 10</vt:lpstr>
      <vt:lpstr>Слайд 11</vt:lpstr>
      <vt:lpstr>Слайд 12</vt:lpstr>
      <vt:lpstr>Последовательность росписи</vt:lpstr>
      <vt:lpstr>Слайд 14</vt:lpstr>
      <vt:lpstr>Слайд 15</vt:lpstr>
      <vt:lpstr>Слайд 16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Филимоновская игрушка</dc:title>
  <dc:creator>RePack by Diakov</dc:creator>
  <cp:lastModifiedBy>Нина</cp:lastModifiedBy>
  <cp:revision>10</cp:revision>
  <dcterms:created xsi:type="dcterms:W3CDTF">2023-03-23T18:02:58Z</dcterms:created>
  <dcterms:modified xsi:type="dcterms:W3CDTF">2023-06-30T12:32:42Z</dcterms:modified>
</cp:coreProperties>
</file>