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1932" y="-45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lomaster.club/uploads/posts/2021-11/1637769718_24-flomaster-club-p-gnomik-risunok-dlya-detei-detskie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759142">
            <a:off x="1728048" y="4319085"/>
            <a:ext cx="874705" cy="1306316"/>
          </a:xfrm>
          <a:prstGeom prst="rect">
            <a:avLst/>
          </a:prstGeom>
          <a:noFill/>
        </p:spPr>
      </p:pic>
      <p:pic>
        <p:nvPicPr>
          <p:cNvPr id="11" name="Picture 2" descr="https://i.pinimg.com/originals/48/15/db/4815db73bae3ca3c8a3fecf37598459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0F2F1"/>
              </a:clrFrom>
              <a:clrTo>
                <a:srgbClr val="F0F2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48242">
            <a:off x="4806695" y="3163201"/>
            <a:ext cx="4212000" cy="3175190"/>
          </a:xfrm>
          <a:prstGeom prst="rect">
            <a:avLst/>
          </a:prstGeom>
          <a:noFill/>
        </p:spPr>
      </p:pic>
      <p:cxnSp>
        <p:nvCxnSpPr>
          <p:cNvPr id="24" name="Прямая соединительная линия 23"/>
          <p:cNvCxnSpPr/>
          <p:nvPr/>
        </p:nvCxnSpPr>
        <p:spPr>
          <a:xfrm rot="5400000">
            <a:off x="2381232" y="1214422"/>
            <a:ext cx="2071702" cy="500066"/>
          </a:xfrm>
          <a:prstGeom prst="line">
            <a:avLst/>
          </a:prstGeom>
          <a:ln w="190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s://i.stack.imgur.com/jQvW4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173" r="18778" b="42639"/>
          <a:stretch>
            <a:fillRect/>
          </a:stretch>
        </p:blipFill>
        <p:spPr bwMode="auto">
          <a:xfrm rot="3124184">
            <a:off x="6677437" y="1306112"/>
            <a:ext cx="2224775" cy="1111935"/>
          </a:xfrm>
          <a:prstGeom prst="rect">
            <a:avLst/>
          </a:prstGeom>
          <a:noFill/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381232" y="1142984"/>
            <a:ext cx="2071702" cy="571504"/>
          </a:xfrm>
          <a:prstGeom prst="line">
            <a:avLst/>
          </a:prstGeom>
          <a:ln w="190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i.pinimg.com/originals/48/15/db/4815db73bae3ca3c8a3fecf37598459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0F2F1"/>
              </a:clrFrom>
              <a:clrTo>
                <a:srgbClr val="F0F2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2406" y="214290"/>
            <a:ext cx="4212000" cy="3175190"/>
          </a:xfrm>
          <a:prstGeom prst="rect">
            <a:avLst/>
          </a:prstGeom>
          <a:noFill/>
        </p:spPr>
      </p:pic>
      <p:pic>
        <p:nvPicPr>
          <p:cNvPr id="9" name="Picture 2" descr="https://i.pinimg.com/originals/48/15/db/4815db73bae3ca3c8a3fecf37598459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0F2F1"/>
              </a:clrFrom>
              <a:clrTo>
                <a:srgbClr val="F0F2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10190" y="285728"/>
            <a:ext cx="4212000" cy="3175190"/>
          </a:xfrm>
          <a:prstGeom prst="rect">
            <a:avLst/>
          </a:prstGeom>
          <a:noFill/>
        </p:spPr>
      </p:pic>
      <p:pic>
        <p:nvPicPr>
          <p:cNvPr id="10" name="Picture 2" descr="https://i.pinimg.com/originals/48/15/db/4815db73bae3ca3c8a3fecf37598459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0F2F1"/>
              </a:clrFrom>
              <a:clrTo>
                <a:srgbClr val="F0F2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48242">
            <a:off x="520415" y="3234640"/>
            <a:ext cx="4212000" cy="3175190"/>
          </a:xfrm>
          <a:prstGeom prst="rect">
            <a:avLst/>
          </a:prstGeom>
          <a:noFill/>
        </p:spPr>
      </p:pic>
      <p:pic>
        <p:nvPicPr>
          <p:cNvPr id="1030" name="Picture 6" descr="https://phonoteka.org/uploads/posts/2021-04/1619499573_2-phonoteka_org-p-ruka-risunok-bez-fona-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448600">
            <a:off x="5371388" y="4297639"/>
            <a:ext cx="1689072" cy="128588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 rot="19703074" flipH="1" flipV="1">
            <a:off x="643489" y="2584920"/>
            <a:ext cx="150887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Нет кого, чего?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9703074">
            <a:off x="7292808" y="3585052"/>
            <a:ext cx="1640577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Даю кому, чему?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 rot="3234935">
            <a:off x="7349145" y="1395989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41" name="Picture 5" descr="https://stihi.ru/pics/2020/12/18/672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207276">
            <a:off x="5727045" y="4411723"/>
            <a:ext cx="1184791" cy="1636938"/>
          </a:xfrm>
          <a:prstGeom prst="rect">
            <a:avLst/>
          </a:prstGeom>
          <a:noFill/>
        </p:spPr>
      </p:pic>
      <p:pic>
        <p:nvPicPr>
          <p:cNvPr id="9" name="Picture 2" descr="https://i.pinimg.com/originals/48/15/db/4815db73bae3ca3c8a3fecf37598459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0F2F1"/>
              </a:clrFrom>
              <a:clrTo>
                <a:srgbClr val="F0F2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10190" y="214290"/>
            <a:ext cx="4212000" cy="3175190"/>
          </a:xfrm>
          <a:prstGeom prst="rect">
            <a:avLst/>
          </a:prstGeom>
          <a:noFill/>
        </p:spPr>
      </p:pic>
      <p:pic>
        <p:nvPicPr>
          <p:cNvPr id="1026" name="Picture 2" descr="https://i.pinimg.com/originals/48/15/db/4815db73bae3ca3c8a3fecf37598459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0F2F1"/>
              </a:clrFrom>
              <a:clrTo>
                <a:srgbClr val="F0F2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2472" y="285728"/>
            <a:ext cx="4212000" cy="3175190"/>
          </a:xfrm>
          <a:prstGeom prst="rect">
            <a:avLst/>
          </a:prstGeom>
          <a:noFill/>
        </p:spPr>
      </p:pic>
      <p:pic>
        <p:nvPicPr>
          <p:cNvPr id="10" name="Picture 2" descr="https://i.pinimg.com/originals/48/15/db/4815db73bae3ca3c8a3fecf37598459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0F2F1"/>
              </a:clrFrom>
              <a:clrTo>
                <a:srgbClr val="F0F2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48242">
            <a:off x="591854" y="3234640"/>
            <a:ext cx="4212000" cy="3175190"/>
          </a:xfrm>
          <a:prstGeom prst="rect">
            <a:avLst/>
          </a:prstGeom>
          <a:noFill/>
        </p:spPr>
      </p:pic>
      <p:pic>
        <p:nvPicPr>
          <p:cNvPr id="11" name="Picture 2" descr="https://i.pinimg.com/originals/48/15/db/4815db73bae3ca3c8a3fecf37598459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0F2F1"/>
              </a:clrFrom>
              <a:clrTo>
                <a:srgbClr val="F0F2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48242">
            <a:off x="4735258" y="3306078"/>
            <a:ext cx="4212000" cy="3175190"/>
          </a:xfrm>
          <a:prstGeom prst="rect">
            <a:avLst/>
          </a:prstGeom>
          <a:noFill/>
        </p:spPr>
      </p:pic>
      <p:pic>
        <p:nvPicPr>
          <p:cNvPr id="14337" name="Picture 1" descr="C:\Users\Ирина\Downloads\9f0f4ce8b671b61e661861ee16f16d9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926410">
            <a:off x="2821327" y="878574"/>
            <a:ext cx="2224459" cy="1285884"/>
          </a:xfrm>
          <a:prstGeom prst="rect">
            <a:avLst/>
          </a:prstGeom>
          <a:noFill/>
        </p:spPr>
      </p:pic>
      <p:pic>
        <p:nvPicPr>
          <p:cNvPr id="14339" name="Picture 3" descr="https://i.pinimg.com/originals/5c/dd/c6/5cddc6d6b0d6b7c67ddbaa013606eca9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014" t="15845" r="12721" b="15536"/>
          <a:stretch>
            <a:fillRect/>
          </a:stretch>
        </p:blipFill>
        <p:spPr bwMode="auto">
          <a:xfrm rot="15690965" flipH="1">
            <a:off x="1493753" y="4603713"/>
            <a:ext cx="1435499" cy="125591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 rot="19703074">
            <a:off x="1033227" y="2656356"/>
            <a:ext cx="158665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Вижу кого, что?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9566060">
            <a:off x="7400620" y="3727926"/>
            <a:ext cx="128208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Много чего?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9567819">
            <a:off x="2979189" y="3656488"/>
            <a:ext cx="183813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Думаю о ком, чём?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381892" y="1714488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7667644" y="2071678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7810520" y="1428736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739082" y="1785926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8096272" y="1857364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 rot="3234935">
            <a:off x="7206268" y="1467426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 rot="3234935">
            <a:off x="2919988" y="1395989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 rot="19090670">
            <a:off x="1947692" y="4301030"/>
            <a:ext cx="82222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https://i.pinimg.com/originals/48/15/db/4815db73bae3ca3c8a3fecf37598459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0F2F1"/>
              </a:clrFrom>
              <a:clrTo>
                <a:srgbClr val="F0F2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38752" y="285728"/>
            <a:ext cx="4212000" cy="3175190"/>
          </a:xfrm>
          <a:prstGeom prst="rect">
            <a:avLst/>
          </a:prstGeom>
          <a:noFill/>
        </p:spPr>
      </p:pic>
      <p:pic>
        <p:nvPicPr>
          <p:cNvPr id="1026" name="Picture 2" descr="https://i.pinimg.com/originals/48/15/db/4815db73bae3ca3c8a3fecf37598459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0F2F1"/>
              </a:clrFrom>
              <a:clrTo>
                <a:srgbClr val="F0F2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2472" y="285728"/>
            <a:ext cx="4212000" cy="3175190"/>
          </a:xfrm>
          <a:prstGeom prst="rect">
            <a:avLst/>
          </a:prstGeom>
          <a:noFill/>
        </p:spPr>
      </p:pic>
      <p:pic>
        <p:nvPicPr>
          <p:cNvPr id="10" name="Picture 2" descr="https://i.pinimg.com/originals/48/15/db/4815db73bae3ca3c8a3fecf37598459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0F2F1"/>
              </a:clrFrom>
              <a:clrTo>
                <a:srgbClr val="F0F2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48242">
            <a:off x="591854" y="3234640"/>
            <a:ext cx="4212000" cy="3175190"/>
          </a:xfrm>
          <a:prstGeom prst="rect">
            <a:avLst/>
          </a:prstGeom>
          <a:noFill/>
        </p:spPr>
      </p:pic>
      <p:pic>
        <p:nvPicPr>
          <p:cNvPr id="11" name="Picture 2" descr="https://i.pinimg.com/originals/48/15/db/4815db73bae3ca3c8a3fecf37598459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0F2F1"/>
              </a:clrFrom>
              <a:clrTo>
                <a:srgbClr val="F0F2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48242">
            <a:off x="4806695" y="3306078"/>
            <a:ext cx="4212000" cy="317519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 rot="19566060">
            <a:off x="7593782" y="3727926"/>
            <a:ext cx="89575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Ласково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9567819">
            <a:off x="3268051" y="3656488"/>
            <a:ext cx="126041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Когда много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309794" y="4357694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238356" y="4572008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238356" y="4857760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524108" y="4572008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952604" y="4643446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2524108" y="4857760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Picture 2" descr="https://thypix.com/wp-content/uploads/herzbild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943898">
            <a:off x="5760467" y="4356385"/>
            <a:ext cx="1423967" cy="1351093"/>
          </a:xfrm>
          <a:prstGeom prst="rect">
            <a:avLst/>
          </a:prstGeom>
          <a:noFill/>
        </p:spPr>
      </p:pic>
      <p:sp>
        <p:nvSpPr>
          <p:cNvPr id="28" name="Овал 27"/>
          <p:cNvSpPr/>
          <p:nvPr/>
        </p:nvSpPr>
        <p:spPr>
          <a:xfrm>
            <a:off x="3309926" y="1785926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7810520" y="1857364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7381892" y="1857364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27</Words>
  <PresentationFormat>Лист A4 (210x297 мм)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Ирина</cp:lastModifiedBy>
  <cp:revision>11</cp:revision>
  <dcterms:modified xsi:type="dcterms:W3CDTF">2023-06-30T06:56:22Z</dcterms:modified>
</cp:coreProperties>
</file>