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7" r:id="rId4"/>
    <p:sldId id="260" r:id="rId5"/>
    <p:sldId id="263" r:id="rId6"/>
    <p:sldId id="261" r:id="rId7"/>
    <p:sldId id="257" r:id="rId8"/>
    <p:sldId id="258" r:id="rId9"/>
    <p:sldId id="262" r:id="rId10"/>
    <p:sldId id="271" r:id="rId11"/>
    <p:sldId id="264" r:id="rId12"/>
    <p:sldId id="265" r:id="rId13"/>
    <p:sldId id="266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1B42F-1E8D-4564-BFFB-AFE26D013144}" type="datetimeFigureOut">
              <a:rPr lang="ru-RU" smtClean="0"/>
              <a:pPr/>
              <a:t>вт 17.01.23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EC35C-8B45-4CA7-8663-0FB76543A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20689"/>
            <a:ext cx="7416824" cy="1440159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 край - город Энгельс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его достопримечательности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886200"/>
            <a:ext cx="864096" cy="910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https://ic.pics.livejournal.com/zdorovs/16627846/1694230/1694230_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2060848"/>
            <a:ext cx="6778250" cy="3280937"/>
          </a:xfrm>
          <a:prstGeom prst="rect">
            <a:avLst/>
          </a:prstGeom>
          <a:noFill/>
        </p:spPr>
      </p:pic>
      <p:pic>
        <p:nvPicPr>
          <p:cNvPr id="9" name="Рисунок 8" descr="https://ruxpert.ru/images/5/53/%D0%93%D0%B5%D1%80%D0%B1_%D0%AD%D0%BD%D0%B3%D0%B5%D0%BB%D1%8C%D1%81%D0%B0_%28%D0%9F%D0%BE%D0%BA%D1%80%D0%BE%D0%B2%D1%81%D0%BA%D0%BE%D0%B9_%D1%81%D0%BB%D0%BE%D0%B1%D0%BE%D0%B4%D1%8B%2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3" y="3501008"/>
            <a:ext cx="1728192" cy="18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cf.ppt-online.org/files/slide/f/Fqd43hNMvcYPaQstAxf90ZHyk1bRrJGX2iBuLl8Dz/slide-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59632" y="2132856"/>
            <a:ext cx="1728192" cy="11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067944" y="5517232"/>
            <a:ext cx="507605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Подготовили :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воспитатели МДОУ «Детский сад с.Заветное»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Горячева Юлия Юрьевна, 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Козлова Лариса Леонидовна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355160" cy="18002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Картинная галерея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размещается в комплексе зданий городской усадьбы конца XIX - XX века, принадлежавшей Николаю Алексеевичу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Ухину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предпринимателю, меценату, почётному гражданину г. Покровска (ныне город Энгельс), который являлся дедом народного художника СССР, вице-президента Академии Художеств, академика, почётного гражданина г. Энгельса А.А.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Мыльникова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(1919-2012). По инициативе А.А.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Мыльникова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1985 году, стала рассматриваться возможность создания картинной галереи, основу коллекции составили живопись и графические произведения, принесённые в дар художником.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1" y="2636912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/>
              <a:t>ПАМЯТНИК А.А.МЫЛЬНИКОВУ</a:t>
            </a:r>
            <a:endParaRPr lang="ru-RU" b="1" cap="all" dirty="0"/>
          </a:p>
        </p:txBody>
      </p:sp>
      <p:pic>
        <p:nvPicPr>
          <p:cNvPr id="4" name="Рисунок 3" descr="https://im3.turbina.ru/photos.4/2/5/5/5/8/3185552/big.photo/Pamyatnik-AA-Mylnikovu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2996952"/>
            <a:ext cx="3096344" cy="358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engels-city.ru/images/stories/administracia/sport/galery/kart_galery/img_938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212976"/>
            <a:ext cx="424847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332656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Стела памяти и скорби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тела памяти и скорби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836712"/>
            <a:ext cx="3528392" cy="257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емориал «Героям фронта и тыла».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836712"/>
            <a:ext cx="3788775" cy="259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932040" y="332656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Мемориал «Героям фронта и тыла»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3429000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Памятник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"Верным сынам Отечества"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memory-map.1sept.ru/memorials/00/01/53/2/3420.jpe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4077072"/>
            <a:ext cx="3115661" cy="251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716016" y="3501008"/>
            <a:ext cx="4176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Памятник Марине Расковой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www.sarspeclib.ru/ckfinder/userfiles/images/1589019974_538519106(1)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48064" y="4077072"/>
            <a:ext cx="331474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xn--b1ae4ad.xn--p1ai/img/photo/c70a33b4-fbba-45cd-ae8b-39d5967091d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692696"/>
            <a:ext cx="3540508" cy="265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691680" y="245259"/>
            <a:ext cx="26642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Памятник чернобыльцам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332657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Обелиск Победы,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Небольшая прогулка по городу Энгельсу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836712"/>
            <a:ext cx="3788775" cy="25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03648" y="3501008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Памятник В. И. Ленину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3861048"/>
            <a:ext cx="302433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716016" y="3501008"/>
            <a:ext cx="4427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Мемориал «Героям фронта и тыла»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narslovar.ru/wp-content/uploads/2020/06/15-Memorial---Geroyam-fronta-i-tyila--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3861048"/>
            <a:ext cx="4252873" cy="270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Городской пар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1484784"/>
            <a:ext cx="6753332" cy="506499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764704"/>
            <a:ext cx="7488832" cy="14401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Городской парк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Свою историю парк начинает с начала ХХ века. Уже в 1935 году власти, осознавая потребность горожан в отдыхе, начинают заниматься реконструктивными работами, облагораживая парковую зону. 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1" y="548680"/>
            <a:ext cx="28803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884368" cy="108498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Саратовский областной театр оперетты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Появление в городе театра оперетты в 1968 году, не стало неожиданностью, ведь этот жанр был распространен здесь еще в начале XIX века.</a:t>
            </a:r>
            <a:endParaRPr 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narslovar.ru/wp-content/uploads/2020/06/14-Saratovskiy-oblastnoy-teatr-operettyi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1700808"/>
            <a:ext cx="705678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93022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Место приземления Ю.А.Гагарина</a:t>
            </a:r>
            <a:r>
              <a:rPr lang="ru-RU" sz="31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апреле 1961 года на безымянном поле недалеко от Энгельса из-за сбоя в системе торможения спускаемого аппарата произошло незапланированное приземление первого космонавта Юрия Гагарина.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Место приземления Ю.А.Гагарин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916832"/>
            <a:ext cx="7463657" cy="46939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570186"/>
          </a:xfrm>
        </p:spPr>
        <p:txBody>
          <a:bodyPr>
            <a:normAutofit fontScale="90000"/>
          </a:bodyPr>
          <a:lstStyle/>
          <a:p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Энгельсская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набережная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Главная пешеходная улица города сто-двести лет назад уже была местом отдыха горожан. У берега привязывали лодки после прогулки по реке, а зимой здесь катались на коньках по замёрзшей Волге.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Набережная Волги Энгельс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1988840"/>
            <a:ext cx="6381750" cy="4257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Немного истории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548680"/>
            <a:ext cx="7848872" cy="44644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Населённый пункт был основан на левом берегу Волги в 1747 году, напротив Саратова. Но стоит также добавить, что ещё в 1617-1674 годах в черте современного Энгельса находился и сам Саратов, перенесённый позже на другой берег Волги. 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Закладка Покровской слободы произошла по указу императрицы Елизаветы о добыче в данных землях соли. 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В 1781 году возвели церковь с одним престолом, освящённым в честь Покрова Пресвятой Богородицы. Эта церковь дала городу новое название — Покровская слобода. Были также и другие народные названия — Покровский городок, Покровка.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В 1914 году Покровская слобода получила статус города, и была переименована в Покровск. После революции, в 1919 году город возвращается в состав Саратовской губернии, а в 1931 году город переименовывают в честь философа и коммунистического деятеля Фридриха Энгельса. 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Базарная площадь                                                   Церковь Покрова Пресвятой                             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(сейчас здесь ТЦ «Лазурный»)                                    Богородицы (не сохранилась) 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Базарная площадь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4005064"/>
            <a:ext cx="3814712" cy="25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Церковь Покрова Пресвятой Богородицы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4005064"/>
            <a:ext cx="355305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548680"/>
            <a:ext cx="4176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Свято-Троицкий кафедральный собор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narslovar.ru/wp-content/uploads/2020/06/9-Svyato-Troitskiy-hram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908720"/>
            <a:ext cx="3672408" cy="2642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87624" y="3501008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Храм Покрова Пресвятой Богородицы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http://narslovar.ru/wp-content/uploads/2020/06/11-Hram-Pokrova-Presvyatoy-Bogoroditsyi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3933056"/>
            <a:ext cx="3816424" cy="254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580112" y="548680"/>
            <a:ext cx="3563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Храм Воскресения Христова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narslovar.ru/wp-content/uploads/2020/06/12-Hram-Voskreseniya-Hristova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980728"/>
            <a:ext cx="35752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364088" y="3429000"/>
            <a:ext cx="37799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Церковь Александра Невского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Фотография достопримечательности Церковь Александра Невского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96136" y="3861048"/>
            <a:ext cx="2664000" cy="26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43808" y="103188"/>
            <a:ext cx="41764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Святые места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64219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Федору Егоровичу Кобзарю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крупный покровский землевладелец и меценат, который внес большой вклад в развитие города. Именно благодаря ему в 1914 году Покровск получил статус города.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Небольшая прогулка по городу Энгельсу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1916832"/>
            <a:ext cx="6156176" cy="4634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776864" cy="324036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Памятник-паровоз серии «Л»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Установлен в 2010 году. Для его доставки соорудили специальную     железную дорогу длиной 570 метров. Паровозы данной модели придумали еще в 1940-х годах. Сначала им присвоили серию «П» от слова «победа». Затем серию «Л» — в честь создателя, Льва Сергеевича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Лебедянского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Паровозы серии «Л» были настоящим спасением в тяжелые послевоенные годы. Они волокли за собой огромные составы весом до 2300 тонн.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них перевозились стройматериалы, вещи, продовольствие. Только в 1965 году железная дорога отказалась от паровозов и перешла на тепловозную тягу Он служит напоминанием о славном прошлом великой страны.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Памятник-паровоз серии «Л»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3212976"/>
            <a:ext cx="468052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293833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 Покровске родился писатель Лев Кассиль, его именем названа улица. Здесь в 1955 году в старом двухэтажном доме второй половины XIX века, где с 1918 до середины 1950 годов жила семья Кассилей, был на основе архивов семей Собиновых и Кассилей открыт 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Дом-музей Л. А. Кассиля.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 в сквере в 2006 году к 101-й годовщине со дня рождения Льва Абрамовича Кассиля установили ему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замечательный памятник «Фантазер».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Небольшая прогулка по городу Энгельсу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23530" y="3356992"/>
            <a:ext cx="4210836" cy="2952328"/>
          </a:xfrm>
          <a:prstGeom prst="rect">
            <a:avLst/>
          </a:prstGeom>
          <a:noFill/>
        </p:spPr>
      </p:pic>
      <p:pic>
        <p:nvPicPr>
          <p:cNvPr id="4" name="Рисунок 3" descr="Небольшая прогулка по городу Энгельсу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3356992"/>
            <a:ext cx="3544550" cy="295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04856" cy="207424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«Бык-солевоз»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Символ города, история которого уходит далеко в прошлое. От соляного озера сюда проложили тракт. С этим событием связано образование слободы, ставшей в последствие Энгельсом. Она развивалась, как перевалочный пункт, а дорогу стали называть «Великий соляной путь». Сам памятник поставили в 2003 году. Скульптор А. Садовский.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Энгельсский бык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492896"/>
            <a:ext cx="5904656" cy="40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1628800"/>
            <a:ext cx="7776864" cy="50405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Корабль-музей «Покровский сторожевой»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 настоящий боевой катер. Он списан в 2014 году. После этого был направлен в Энгельс. В 2015 году его пришвартовали к берегу Волги.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Местные жители взялись организовать в нем музей боевой славы. Планировалось собрать в нем фотографии и личные вещи моряков, другие интересные свидетельства прошлого. Однако эта идея так и не нашла полного воплощения.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Сейчас на корабле проводят экскурсии. Это очень интересное место для тех, кто неравнодушен к военной технике.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орабль-музей «Покровский сторожевой»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3210120"/>
            <a:ext cx="6312495" cy="3384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2218258"/>
          </a:xfrm>
        </p:spPr>
        <p:txBody>
          <a:bodyPr>
            <a:normAutofit fontScale="90000"/>
          </a:bodyPr>
          <a:lstStyle/>
          <a:p>
            <a:r>
              <a:rPr lang="ru-RU" sz="27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Энгельсский</a:t>
            </a: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краеведческий музей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Появился в 1925 году. Сначала назывался Центральным музеем Республики немцев Поволжья. Однако в 1941 году, в связи с началом войны, сбыл закрыт и расформирован. После ВОВ возродился, однако на этот раз в качестве краеведческого музея. В 1960-х приобрел некоторую известность. В 1990-х расцвел с новой силой.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Энгельсский краеведческий музе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2492896"/>
            <a:ext cx="6096471" cy="4061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197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Мой край - город Энгельс  и его достопримечательности</vt:lpstr>
      <vt:lpstr>Немного истории</vt:lpstr>
      <vt:lpstr>Слайд 3</vt:lpstr>
      <vt:lpstr>  Памятник Федору Егоровичу Кобзарю.  Это крупный покровский землевладелец и меценат, который внес большой вклад в развитие города. Именно благодаря ему в 1914 году Покровск получил статус города.</vt:lpstr>
      <vt:lpstr>Памятник-паровоз серии «Л» Установлен в 2010 году. Для его доставки соорудили специальную     железную дорогу длиной 570 метров. Паровозы данной модели придумали еще в 1940-х годах. Сначала им присвоили серию «П» от слова «победа». Затем серию «Л» — в честь создателя, Льва Сергеевича Лебедянского. Паровозы серии «Л» были настоящим спасением в тяжелые послевоенные годы. Они волокли за собой огромные составы весом до 2300 тонн. В них перевозились стройматериалы, вещи, продовольствие. Только в 1965 году железная дорога отказалась от паровозов и перешла на тепловозную тягу Он служит напоминанием о славном прошлом великой страны. </vt:lpstr>
      <vt:lpstr>В Покровске родился писатель Лев Кассиль, его именем названа улица. Здесь в 1955 году в старом двухэтажном доме второй половины XIX века, где с 1918 до середины 1950 годов жила семья Кассилей, был на основе архивов семей Собиновых и Кассилей открыт Дом-музей Л. А. Кассиля. А в сквере в 2006 году к 101-й годовщине со дня рождения Льва Абрамовича Кассиля установили ему замечательный памятник «Фантазер».</vt:lpstr>
      <vt:lpstr>Памятник «Бык-солевоз»  Символ города, история которого уходит далеко в прошлое. От соляного озера сюда проложили тракт. С этим событием связано образование слободы, ставшей в последствие Энгельсом. Она развивалась, как перевалочный пункт, а дорогу стали называть «Великий соляной путь». Сам памятник поставили в 2003 году. Скульптор А. Садовский. </vt:lpstr>
      <vt:lpstr>Корабль-музей «Покровский сторожевой» Это настоящий боевой катер. Он списан в 2014 году. После этого был направлен в Энгельс. В 2015 году его пришвартовали к берегу Волги. Местные жители взялись организовать в нем музей боевой славы. Планировалось собрать в нем фотографии и личные вещи моряков, другие интересные свидетельства прошлого. Однако эта идея так и не нашла полного воплощения. Сейчас на корабле проводят экскурсии. Это очень интересное место для тех, кто неравнодушен к военной технике. </vt:lpstr>
      <vt:lpstr>Энгельсский краеведческий музей Появился в 1925 году. Сначала назывался Центральным музеем Республики немцев Поволжья. Однако в 1941 году, в связи с началом войны, сбыл закрыт и расформирован. После ВОВ возродился, однако на этот раз в качестве краеведческого музея. В 1960-х приобрел некоторую известность. В 1990-х расцвел с новой силой.</vt:lpstr>
      <vt:lpstr>Картинная галерея размещается в комплексе зданий городской усадьбы конца XIX - XX века, принадлежавшей Николаю Алексеевичу Ухину, предпринимателю, меценату, почётному гражданину г. Покровска (ныне город Энгельс), который являлся дедом народного художника СССР, вице-президента Академии Художеств, академика, почётного гражданина г. Энгельса А.А. Мыльникова (1919-2012). По инициативе А.А. Мыльникова в 1985 году, стала рассматриваться возможность создания картинной галереи, основу коллекции составили живопись и графические произведения, принесённые в дар художником.   </vt:lpstr>
      <vt:lpstr>Слайд 11</vt:lpstr>
      <vt:lpstr>Слайд 12</vt:lpstr>
      <vt:lpstr>Городской парк  Свою историю парк начинает с начала ХХ века. Уже в 1935 году власти, осознавая потребность горожан в отдыхе, начинают заниматься реконструктивными работами, облагораживая парковую зону. </vt:lpstr>
      <vt:lpstr>Саратовский областной театр оперетты  Появление в городе театра оперетты в 1968 году, не стало неожиданностью, ведь этот жанр был распространен здесь еще в начале XIX века.</vt:lpstr>
      <vt:lpstr>Место приземления Ю.А.Гагарина  В апреле 1961 года на безымянном поле недалеко от Энгельса из-за сбоя в системе торможения спускаемого аппарата произошло незапланированное приземление первого космонавта Юрия Гагарина.  </vt:lpstr>
      <vt:lpstr>Энгельсская набережная  Главная пешеходная улица города сто-двести лет назад уже была местом отдыха горожан. У берега привязывали лодки после прогулки по реке, а зимой здесь катались на коньках по замёрзшей Волге.  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край - город Энгельс Его достопримечательности</dc:title>
  <dc:creator>user</dc:creator>
  <cp:lastModifiedBy>user</cp:lastModifiedBy>
  <cp:revision>6</cp:revision>
  <dcterms:created xsi:type="dcterms:W3CDTF">2023-01-16T06:57:59Z</dcterms:created>
  <dcterms:modified xsi:type="dcterms:W3CDTF">2023-01-17T12:41:55Z</dcterms:modified>
</cp:coreProperties>
</file>