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3" r:id="rId3"/>
    <p:sldId id="278" r:id="rId4"/>
    <p:sldId id="274" r:id="rId5"/>
    <p:sldId id="261" r:id="rId6"/>
    <p:sldId id="272" r:id="rId7"/>
    <p:sldId id="279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0" autoAdjust="0"/>
  </p:normalViewPr>
  <p:slideViewPr>
    <p:cSldViewPr>
      <p:cViewPr>
        <p:scale>
          <a:sx n="50" d="100"/>
          <a:sy n="50" d="100"/>
        </p:scale>
        <p:origin x="-1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84B6-FF28-434E-A41D-9A5BDEED8CC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25314-BF0C-43FA-BCE4-16690FDCAA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60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1F7864-D5E4-439D-B969-1548C4989958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Найди звук «</a:t>
            </a:r>
            <a:r>
              <a:rPr lang="ru-RU" sz="6600" dirty="0">
                <a:solidFill>
                  <a:srgbClr val="FF0000"/>
                </a:solidFill>
              </a:rPr>
              <a:t>Э</a:t>
            </a:r>
            <a:r>
              <a:rPr lang="ru-RU" sz="6600" dirty="0" smtClean="0"/>
              <a:t>»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4725144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Разработала : </a:t>
            </a:r>
            <a:r>
              <a:rPr lang="ru-RU" sz="2800" i="1" dirty="0" err="1" smtClean="0"/>
              <a:t>Чукарина</a:t>
            </a:r>
            <a:r>
              <a:rPr lang="ru-RU" sz="2800" i="1" dirty="0" smtClean="0"/>
              <a:t> Т.А.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3092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0460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868144" y="6224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</a:t>
            </a:r>
            <a:r>
              <a:rPr lang="ru-RU" sz="3600" dirty="0" smtClean="0"/>
              <a:t>КЛЕР</a:t>
            </a:r>
            <a:endParaRPr lang="ru-RU" sz="3600" dirty="0"/>
          </a:p>
        </p:txBody>
      </p:sp>
      <p:sp>
        <p:nvSpPr>
          <p:cNvPr id="2" name="AutoShape 2" descr="Экскава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Экскаватор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Таисия\Desktop\ek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384" y="1274489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64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3316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220072" y="478412"/>
            <a:ext cx="335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Э</a:t>
            </a:r>
            <a:r>
              <a:rPr lang="ru-RU" sz="3600" dirty="0" smtClean="0"/>
              <a:t>РОПОРТ</a:t>
            </a:r>
            <a:endParaRPr lang="ru-RU" sz="3600" dirty="0"/>
          </a:p>
        </p:txBody>
      </p:sp>
      <p:sp>
        <p:nvSpPr>
          <p:cNvPr id="2" name="AutoShape 2" descr="Ки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иц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Пиц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ист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ист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ист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C:\Users\Таисия\Desktop\aerop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124743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7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15877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64088" y="62242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</a:t>
            </a:r>
            <a:r>
              <a:rPr lang="ru-RU" sz="3600" dirty="0" smtClean="0"/>
              <a:t>КСКАЛАТОР</a:t>
            </a:r>
            <a:endParaRPr lang="ru-RU" sz="3600" dirty="0"/>
          </a:p>
        </p:txBody>
      </p:sp>
      <p:pic>
        <p:nvPicPr>
          <p:cNvPr id="2050" name="Picture 2" descr="C:\Users\Таисия\Desktop\ekskal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59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3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57591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6516216" y="5357880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084168" y="44330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КАНО</a:t>
            </a:r>
            <a:r>
              <a:rPr lang="ru-RU" sz="3600" dirty="0" smtClean="0">
                <a:solidFill>
                  <a:srgbClr val="FF0000"/>
                </a:solidFill>
              </a:rPr>
              <a:t>Э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Таисия\Desktop\kan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304" y="1089637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30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068104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1979712" y="542252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741036" y="433486"/>
            <a:ext cx="379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</a:t>
            </a:r>
            <a:r>
              <a:rPr lang="ru-RU" sz="3600" dirty="0" smtClean="0"/>
              <a:t>КСКАВАТОР</a:t>
            </a:r>
            <a:endParaRPr lang="ru-RU" sz="3600" dirty="0"/>
          </a:p>
        </p:txBody>
      </p:sp>
      <p:pic>
        <p:nvPicPr>
          <p:cNvPr id="4098" name="Picture 2" descr="C:\Users\Таисия\Desktop\ekskov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036" y="1079817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15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220366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6876256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72200" y="62242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АЛО</a:t>
            </a:r>
            <a:r>
              <a:rPr lang="ru-RU" sz="3600" dirty="0" smtClean="0">
                <a:solidFill>
                  <a:srgbClr val="FF0000"/>
                </a:solidFill>
              </a:rPr>
              <a:t>Э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Таисия\Desktop\al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123950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9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65759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59917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</a:t>
            </a:r>
            <a:r>
              <a:rPr lang="ru-RU" sz="3600" dirty="0" smtClean="0">
                <a:solidFill>
                  <a:srgbClr val="FF0000"/>
                </a:solidFill>
              </a:rPr>
              <a:t>Э</a:t>
            </a:r>
            <a:r>
              <a:rPr lang="ru-RU" sz="3600" dirty="0" smtClean="0"/>
              <a:t>Т</a:t>
            </a:r>
            <a:endParaRPr lang="ru-RU" sz="3600" dirty="0"/>
          </a:p>
        </p:txBody>
      </p:sp>
      <p:sp>
        <p:nvSpPr>
          <p:cNvPr id="2" name="AutoShape 2" descr="Ки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иц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Пиц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ист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ист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ист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C:\Users\Таисия\Desktop\po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340768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14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160</TotalTime>
  <Words>17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Найди звук «Э»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звук «У»</dc:title>
  <dc:creator>Таисия</dc:creator>
  <cp:lastModifiedBy>Таисия</cp:lastModifiedBy>
  <cp:revision>16</cp:revision>
  <dcterms:created xsi:type="dcterms:W3CDTF">2022-11-16T11:55:03Z</dcterms:created>
  <dcterms:modified xsi:type="dcterms:W3CDTF">2023-03-15T06:25:09Z</dcterms:modified>
</cp:coreProperties>
</file>