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1" r:id="rId3"/>
    <p:sldId id="273" r:id="rId4"/>
    <p:sldId id="274" r:id="rId5"/>
    <p:sldId id="261" r:id="rId6"/>
    <p:sldId id="272" r:id="rId7"/>
    <p:sldId id="279" r:id="rId8"/>
    <p:sldId id="276" r:id="rId9"/>
    <p:sldId id="257" r:id="rId10"/>
    <p:sldId id="275" r:id="rId11"/>
    <p:sldId id="277" r:id="rId12"/>
    <p:sldId id="278" r:id="rId13"/>
    <p:sldId id="258" r:id="rId14"/>
    <p:sldId id="264" r:id="rId15"/>
    <p:sldId id="260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3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B84B6-FF28-434E-A41D-9A5BDEED8CC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25314-BF0C-43FA-BCE4-16690FDCAA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660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7864-D5E4-439D-B969-1548C498995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7864-D5E4-439D-B969-1548C498995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7864-D5E4-439D-B969-1548C498995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7864-D5E4-439D-B969-1548C498995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7864-D5E4-439D-B969-1548C498995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7864-D5E4-439D-B969-1548C498995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7864-D5E4-439D-B969-1548C498995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7864-D5E4-439D-B969-1548C498995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7864-D5E4-439D-B969-1548C498995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7864-D5E4-439D-B969-1548C498995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7864-D5E4-439D-B969-1548C498995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E1F7864-D5E4-439D-B969-1548C498995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27824F3-D9FB-4764-A9D1-8631802B91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8288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Найди звук «</a:t>
            </a:r>
            <a:r>
              <a:rPr lang="ru-RU" sz="6600" dirty="0">
                <a:solidFill>
                  <a:srgbClr val="FF0000"/>
                </a:solidFill>
              </a:rPr>
              <a:t>И</a:t>
            </a:r>
            <a:r>
              <a:rPr lang="ru-RU" sz="6600" dirty="0" smtClean="0"/>
              <a:t>»</a:t>
            </a: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4788024" y="4725144"/>
            <a:ext cx="3960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Разработала : </a:t>
            </a:r>
            <a:r>
              <a:rPr lang="ru-RU" sz="2800" i="1" dirty="0" err="1" smtClean="0"/>
              <a:t>Чукарина</a:t>
            </a:r>
            <a:r>
              <a:rPr lang="ru-RU" sz="2800" i="1" dirty="0" smtClean="0"/>
              <a:t> Т.А.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30929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465759"/>
              </p:ext>
            </p:extLst>
          </p:nvPr>
        </p:nvGraphicFramePr>
        <p:xfrm>
          <a:off x="1187624" y="5301208"/>
          <a:ext cx="7080447" cy="864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0149"/>
                <a:gridCol w="2360149"/>
                <a:gridCol w="2360149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4427984" y="5343816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419528" y="80157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</a:t>
            </a:r>
            <a:r>
              <a:rPr lang="ru-RU" sz="3600" dirty="0" smtClean="0">
                <a:solidFill>
                  <a:srgbClr val="FF0000"/>
                </a:solidFill>
              </a:rPr>
              <a:t>И</a:t>
            </a:r>
            <a:r>
              <a:rPr lang="ru-RU" sz="3600" dirty="0" smtClean="0"/>
              <a:t>ЛКА</a:t>
            </a:r>
            <a:endParaRPr lang="ru-RU" sz="3600" dirty="0"/>
          </a:p>
        </p:txBody>
      </p:sp>
      <p:pic>
        <p:nvPicPr>
          <p:cNvPr id="10242" name="Picture 2" descr="Вил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47909"/>
            <a:ext cx="5291624" cy="3307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14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63316"/>
              </p:ext>
            </p:extLst>
          </p:nvPr>
        </p:nvGraphicFramePr>
        <p:xfrm>
          <a:off x="1187624" y="5301208"/>
          <a:ext cx="7080447" cy="864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0149"/>
                <a:gridCol w="2360149"/>
                <a:gridCol w="2360149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4427984" y="5343816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419528" y="80157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</a:t>
            </a:r>
            <a:r>
              <a:rPr lang="ru-RU" sz="3600" dirty="0" smtClean="0">
                <a:solidFill>
                  <a:srgbClr val="FF0000"/>
                </a:solidFill>
              </a:rPr>
              <a:t>И</a:t>
            </a:r>
            <a:r>
              <a:rPr lang="ru-RU" sz="3600" dirty="0" smtClean="0"/>
              <a:t>ТО</a:t>
            </a:r>
            <a:endParaRPr lang="ru-RU" sz="3600" dirty="0"/>
          </a:p>
        </p:txBody>
      </p:sp>
      <p:sp>
        <p:nvSpPr>
          <p:cNvPr id="2" name="AutoShape 2" descr="Кист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Пицц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Пицц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Кисть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Кисть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Кисть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0" name="Picture 2" descr="Си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47908"/>
            <a:ext cx="5189758" cy="324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97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63316"/>
              </p:ext>
            </p:extLst>
          </p:nvPr>
        </p:nvGraphicFramePr>
        <p:xfrm>
          <a:off x="1187624" y="5301208"/>
          <a:ext cx="7080447" cy="864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0149"/>
                <a:gridCol w="2360149"/>
                <a:gridCol w="2360149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4427984" y="5343816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419528" y="80157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</a:t>
            </a:r>
            <a:r>
              <a:rPr lang="ru-RU" sz="3600" dirty="0" smtClean="0">
                <a:solidFill>
                  <a:srgbClr val="FF0000"/>
                </a:solidFill>
              </a:rPr>
              <a:t>И</a:t>
            </a:r>
            <a:r>
              <a:rPr lang="ru-RU" sz="3600" dirty="0" smtClean="0"/>
              <a:t>ЛА</a:t>
            </a:r>
            <a:endParaRPr lang="ru-RU" sz="3600" dirty="0"/>
          </a:p>
        </p:txBody>
      </p:sp>
      <p:sp>
        <p:nvSpPr>
          <p:cNvPr id="2" name="AutoShape 2" descr="Кист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Пицц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Пицц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Кисть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Кисть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Кисть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6" name="Picture 2" descr="Пи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40768"/>
            <a:ext cx="5318993" cy="332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97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957591"/>
              </p:ext>
            </p:extLst>
          </p:nvPr>
        </p:nvGraphicFramePr>
        <p:xfrm>
          <a:off x="1187624" y="5301208"/>
          <a:ext cx="7080447" cy="864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0149"/>
                <a:gridCol w="2360149"/>
                <a:gridCol w="2360149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2123728" y="5360168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868144" y="62242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И</a:t>
            </a:r>
            <a:r>
              <a:rPr lang="ru-RU" sz="3600" dirty="0" smtClean="0"/>
              <a:t>ГЛА</a:t>
            </a:r>
            <a:endParaRPr lang="ru-RU" sz="3600" dirty="0"/>
          </a:p>
        </p:txBody>
      </p:sp>
      <p:pic>
        <p:nvPicPr>
          <p:cNvPr id="2050" name="Picture 2" descr="Иг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56792"/>
            <a:ext cx="5400600" cy="337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049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7771005"/>
              </p:ext>
            </p:extLst>
          </p:nvPr>
        </p:nvGraphicFramePr>
        <p:xfrm>
          <a:off x="1187624" y="5301208"/>
          <a:ext cx="7080447" cy="864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0149"/>
                <a:gridCol w="2360149"/>
                <a:gridCol w="2360149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6876256" y="5343816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444208" y="44103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НОГ</a:t>
            </a:r>
            <a:r>
              <a:rPr lang="ru-RU" sz="3600" dirty="0" smtClean="0">
                <a:solidFill>
                  <a:srgbClr val="FF0000"/>
                </a:solidFill>
              </a:rPr>
              <a:t>И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13314" name="Picture 2" descr="Ног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628799"/>
            <a:ext cx="5112568" cy="3195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9152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957591"/>
              </p:ext>
            </p:extLst>
          </p:nvPr>
        </p:nvGraphicFramePr>
        <p:xfrm>
          <a:off x="1187624" y="5301208"/>
          <a:ext cx="7080447" cy="864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0149"/>
                <a:gridCol w="2360149"/>
                <a:gridCol w="2360149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4427984" y="5343816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419528" y="80157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Б</a:t>
            </a:r>
            <a:r>
              <a:rPr lang="ru-RU" sz="3600" dirty="0" smtClean="0">
                <a:solidFill>
                  <a:srgbClr val="FF0000"/>
                </a:solidFill>
              </a:rPr>
              <a:t>И</a:t>
            </a:r>
            <a:r>
              <a:rPr lang="ru-RU" sz="3600" dirty="0" smtClean="0"/>
              <a:t>НТ</a:t>
            </a:r>
            <a:endParaRPr lang="ru-RU" sz="3600" dirty="0"/>
          </a:p>
        </p:txBody>
      </p:sp>
      <p:pic>
        <p:nvPicPr>
          <p:cNvPr id="7170" name="Picture 2" descr="Бин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748" y="1700808"/>
            <a:ext cx="5040560" cy="315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858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872655"/>
              </p:ext>
            </p:extLst>
          </p:nvPr>
        </p:nvGraphicFramePr>
        <p:xfrm>
          <a:off x="1187624" y="5301208"/>
          <a:ext cx="7080447" cy="864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0149"/>
                <a:gridCol w="2360149"/>
                <a:gridCol w="2360149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6876256" y="5343816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372200" y="622429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ТАПК</a:t>
            </a:r>
            <a:r>
              <a:rPr lang="ru-RU" sz="3600" dirty="0">
                <a:solidFill>
                  <a:srgbClr val="FF0000"/>
                </a:solidFill>
              </a:rPr>
              <a:t>И</a:t>
            </a:r>
          </a:p>
        </p:txBody>
      </p:sp>
      <p:pic>
        <p:nvPicPr>
          <p:cNvPr id="14338" name="Picture 2" descr="Тап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344" y="1336530"/>
            <a:ext cx="6096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027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549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20460"/>
              </p:ext>
            </p:extLst>
          </p:nvPr>
        </p:nvGraphicFramePr>
        <p:xfrm>
          <a:off x="1187624" y="5301208"/>
          <a:ext cx="7080447" cy="864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0149"/>
                <a:gridCol w="2360149"/>
                <a:gridCol w="2360149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2123728" y="5360168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868144" y="62242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И</a:t>
            </a:r>
            <a:r>
              <a:rPr lang="ru-RU" sz="3600" dirty="0" smtClean="0"/>
              <a:t>НДЕЕЦ</a:t>
            </a:r>
            <a:endParaRPr lang="ru-RU" sz="3600" dirty="0"/>
          </a:p>
        </p:txBody>
      </p:sp>
      <p:pic>
        <p:nvPicPr>
          <p:cNvPr id="4098" name="Picture 2" descr="Индее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12776"/>
            <a:ext cx="5544616" cy="346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64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015877"/>
              </p:ext>
            </p:extLst>
          </p:nvPr>
        </p:nvGraphicFramePr>
        <p:xfrm>
          <a:off x="1187624" y="5301208"/>
          <a:ext cx="7080447" cy="864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0149"/>
                <a:gridCol w="2360149"/>
                <a:gridCol w="2360149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2123728" y="5360168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652120" y="62242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И</a:t>
            </a:r>
            <a:r>
              <a:rPr lang="ru-RU" sz="3600" dirty="0" smtClean="0"/>
              <a:t>НДЮК</a:t>
            </a:r>
            <a:endParaRPr lang="ru-RU" sz="3600" dirty="0"/>
          </a:p>
        </p:txBody>
      </p:sp>
      <p:pic>
        <p:nvPicPr>
          <p:cNvPr id="6146" name="Picture 2" descr="Индю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12776"/>
            <a:ext cx="5328592" cy="333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39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957591"/>
              </p:ext>
            </p:extLst>
          </p:nvPr>
        </p:nvGraphicFramePr>
        <p:xfrm>
          <a:off x="1187624" y="5301208"/>
          <a:ext cx="7080447" cy="864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0149"/>
                <a:gridCol w="2360149"/>
                <a:gridCol w="2360149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6516216" y="5357880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228184" y="44330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ЛАПТ</a:t>
            </a:r>
            <a:r>
              <a:rPr lang="ru-RU" sz="3600" dirty="0" smtClean="0">
                <a:solidFill>
                  <a:srgbClr val="FF0000"/>
                </a:solidFill>
              </a:rPr>
              <a:t>И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8198" name="Picture 6" descr="Лап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640" y="1124078"/>
            <a:ext cx="5290576" cy="3306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306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068104"/>
              </p:ext>
            </p:extLst>
          </p:nvPr>
        </p:nvGraphicFramePr>
        <p:xfrm>
          <a:off x="1187624" y="5301208"/>
          <a:ext cx="7080447" cy="864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0149"/>
                <a:gridCol w="2360149"/>
                <a:gridCol w="2360149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4344992" y="5360168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732240" y="74598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И</a:t>
            </a:r>
            <a:r>
              <a:rPr lang="ru-RU" sz="3600" dirty="0" smtClean="0"/>
              <a:t>ЗБА</a:t>
            </a:r>
            <a:endParaRPr lang="ru-RU" sz="3600" dirty="0"/>
          </a:p>
        </p:txBody>
      </p:sp>
      <p:pic>
        <p:nvPicPr>
          <p:cNvPr id="5122" name="Picture 2" descr="Изб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396901"/>
            <a:ext cx="5434672" cy="339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154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220366"/>
              </p:ext>
            </p:extLst>
          </p:nvPr>
        </p:nvGraphicFramePr>
        <p:xfrm>
          <a:off x="1187624" y="5301208"/>
          <a:ext cx="7080447" cy="864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0149"/>
                <a:gridCol w="2360149"/>
                <a:gridCol w="2360149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6876256" y="5343816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372200" y="622429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ТУФЛ</a:t>
            </a:r>
            <a:r>
              <a:rPr lang="ru-RU" sz="3600" dirty="0" smtClean="0">
                <a:solidFill>
                  <a:srgbClr val="FF0000"/>
                </a:solidFill>
              </a:rPr>
              <a:t>И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15362" name="Picture 2" descr="Туфл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692" y="1412776"/>
            <a:ext cx="5400600" cy="337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096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465759"/>
              </p:ext>
            </p:extLst>
          </p:nvPr>
        </p:nvGraphicFramePr>
        <p:xfrm>
          <a:off x="1187624" y="5301208"/>
          <a:ext cx="7080447" cy="864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0149"/>
                <a:gridCol w="2360149"/>
                <a:gridCol w="2360149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4427984" y="5343816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419528" y="80157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Б</a:t>
            </a:r>
            <a:r>
              <a:rPr lang="ru-RU" sz="3600" dirty="0" smtClean="0">
                <a:solidFill>
                  <a:srgbClr val="FF0000"/>
                </a:solidFill>
              </a:rPr>
              <a:t>И</a:t>
            </a:r>
            <a:r>
              <a:rPr lang="ru-RU" sz="3600" dirty="0" smtClean="0"/>
              <a:t>НТ</a:t>
            </a:r>
            <a:endParaRPr lang="ru-RU" sz="3600" dirty="0"/>
          </a:p>
        </p:txBody>
      </p:sp>
      <p:sp>
        <p:nvSpPr>
          <p:cNvPr id="2" name="AutoShape 2" descr="Кист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Пицц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Пицц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Кисть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Кисть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Кисть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30" name="Picture 14" descr="Кис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37631"/>
            <a:ext cx="4877192" cy="304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14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957591"/>
              </p:ext>
            </p:extLst>
          </p:nvPr>
        </p:nvGraphicFramePr>
        <p:xfrm>
          <a:off x="1187624" y="5301208"/>
          <a:ext cx="7080447" cy="864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0149"/>
                <a:gridCol w="2360149"/>
                <a:gridCol w="2360149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2123728" y="5360168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322076" y="61645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И</a:t>
            </a:r>
            <a:r>
              <a:rPr lang="ru-RU" sz="3600" dirty="0" smtClean="0"/>
              <a:t>КРА</a:t>
            </a:r>
            <a:endParaRPr lang="ru-RU" sz="3600" dirty="0"/>
          </a:p>
        </p:txBody>
      </p:sp>
      <p:pic>
        <p:nvPicPr>
          <p:cNvPr id="1026" name="Picture 2" descr="Ик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231885"/>
            <a:ext cx="5750362" cy="3593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79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150</TotalTime>
  <Words>24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Найди звук «И»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Найди звук «У»</dc:title>
  <dc:creator>Таисия</dc:creator>
  <cp:lastModifiedBy>Таисия</cp:lastModifiedBy>
  <cp:revision>14</cp:revision>
  <dcterms:created xsi:type="dcterms:W3CDTF">2022-11-16T11:55:03Z</dcterms:created>
  <dcterms:modified xsi:type="dcterms:W3CDTF">2022-12-15T06:28:21Z</dcterms:modified>
</cp:coreProperties>
</file>