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57" r:id="rId5"/>
    <p:sldId id="271" r:id="rId6"/>
    <p:sldId id="259" r:id="rId7"/>
    <p:sldId id="27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23AF6B-79A8-40DE-8E75-179DAB36EC42}" type="datetimeFigureOut">
              <a:rPr lang="ru-RU" smtClean="0"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6B21DF-A3CA-48A9-A76D-57E0DD03C0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85860"/>
            <a:ext cx="6172200" cy="235745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Первые шаги в электронику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857628"/>
            <a:ext cx="6172200" cy="10715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</a:rPr>
              <a:t>Электронный конструктор «Знаток»</a:t>
            </a:r>
            <a:endParaRPr lang="ru-RU" sz="3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7548810" cy="529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6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840252" cy="4560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Разработкой конструкторов занимался знаменитый мастер на все руки, ведущий программы «Очумелые ручки» Андрей Бахметьев.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00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работы с конструктором: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развитие научно-технического и творческого потенциала личности, формирование основ технического мышления  дошкольника через обучение элементарным основам электронного конструирования.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48737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Пробуждать у детей исследовательский интерес при использовании электронного конструктора «Знаток».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учить детей читать схемы и по ним собирать рабочие механизмы.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 детей навыки рационального конструирования и моделирования, конструкторского мышления и творческой инициативы.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 детей навыки сотрудничества, партнерства. Поддерживать и укреплять в детях уверенность в себе и своих возможностях.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эмпатию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вызывать у детей чувство отзывчивости к тем,  кто попал в трудную жизненную ситуацию и нуждается в помощи.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75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Конструктор абсолютно безопасен и прост в использовании, все детали расположены в коробке так, чтобы ребенку было удобно брать их.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785004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8673303" cy="469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6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7060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схемы удобны и понятны для детей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8" y="1378852"/>
            <a:ext cx="9021192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192</TotalTime>
  <Words>163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Century Schoolbook</vt:lpstr>
      <vt:lpstr>Times New Roman</vt:lpstr>
      <vt:lpstr>Wingdings</vt:lpstr>
      <vt:lpstr>Wingdings 2</vt:lpstr>
      <vt:lpstr>Эркер</vt:lpstr>
      <vt:lpstr>Первые шаги в электронику</vt:lpstr>
      <vt:lpstr>Презентация PowerPoint</vt:lpstr>
      <vt:lpstr>Презентация PowerPoint</vt:lpstr>
      <vt:lpstr>Цель работы с конструктором:</vt:lpstr>
      <vt:lpstr>Задачи:</vt:lpstr>
      <vt:lpstr>Конструктор абсолютно безопасен и прост в использовании, все детали расположены в коробке так, чтобы ребенку было удобно брать их.</vt:lpstr>
      <vt:lpstr>Презентация PowerPoint</vt:lpstr>
      <vt:lpstr>Все схемы удобны и понятны для детей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шаги в электронику</dc:title>
  <dc:creator>user</dc:creator>
  <cp:lastModifiedBy>Юлия Симакова</cp:lastModifiedBy>
  <cp:revision>16</cp:revision>
  <dcterms:created xsi:type="dcterms:W3CDTF">2023-01-17T06:46:24Z</dcterms:created>
  <dcterms:modified xsi:type="dcterms:W3CDTF">2023-06-30T09:27:20Z</dcterms:modified>
</cp:coreProperties>
</file>