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F62E"/>
    <a:srgbClr val="27DD09"/>
    <a:srgbClr val="90FA7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CFC6-F6AA-44A7-9EBD-DC9A629C84E8}" type="datetimeFigureOut">
              <a:rPr lang="ru-RU" smtClean="0"/>
              <a:pPr/>
              <a:t>пт 30.06.23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4C47C-1CE5-4BAA-8A02-8BE7006B3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CFC6-F6AA-44A7-9EBD-DC9A629C84E8}" type="datetimeFigureOut">
              <a:rPr lang="ru-RU" smtClean="0"/>
              <a:pPr/>
              <a:t>пт 30.06.23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4C47C-1CE5-4BAA-8A02-8BE7006B3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CFC6-F6AA-44A7-9EBD-DC9A629C84E8}" type="datetimeFigureOut">
              <a:rPr lang="ru-RU" smtClean="0"/>
              <a:pPr/>
              <a:t>пт 30.06.23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4C47C-1CE5-4BAA-8A02-8BE7006B3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CFC6-F6AA-44A7-9EBD-DC9A629C84E8}" type="datetimeFigureOut">
              <a:rPr lang="ru-RU" smtClean="0"/>
              <a:pPr/>
              <a:t>пт 30.06.23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4C47C-1CE5-4BAA-8A02-8BE7006B3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CFC6-F6AA-44A7-9EBD-DC9A629C84E8}" type="datetimeFigureOut">
              <a:rPr lang="ru-RU" smtClean="0"/>
              <a:pPr/>
              <a:t>пт 30.06.23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4C47C-1CE5-4BAA-8A02-8BE7006B3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CFC6-F6AA-44A7-9EBD-DC9A629C84E8}" type="datetimeFigureOut">
              <a:rPr lang="ru-RU" smtClean="0"/>
              <a:pPr/>
              <a:t>пт 30.06.23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4C47C-1CE5-4BAA-8A02-8BE7006B3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CFC6-F6AA-44A7-9EBD-DC9A629C84E8}" type="datetimeFigureOut">
              <a:rPr lang="ru-RU" smtClean="0"/>
              <a:pPr/>
              <a:t>пт 30.06.23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4C47C-1CE5-4BAA-8A02-8BE7006B3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CFC6-F6AA-44A7-9EBD-DC9A629C84E8}" type="datetimeFigureOut">
              <a:rPr lang="ru-RU" smtClean="0"/>
              <a:pPr/>
              <a:t>пт 30.06.23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4C47C-1CE5-4BAA-8A02-8BE7006B3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CFC6-F6AA-44A7-9EBD-DC9A629C84E8}" type="datetimeFigureOut">
              <a:rPr lang="ru-RU" smtClean="0"/>
              <a:pPr/>
              <a:t>пт 30.06.23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4C47C-1CE5-4BAA-8A02-8BE7006B3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CFC6-F6AA-44A7-9EBD-DC9A629C84E8}" type="datetimeFigureOut">
              <a:rPr lang="ru-RU" smtClean="0"/>
              <a:pPr/>
              <a:t>пт 30.06.23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4C47C-1CE5-4BAA-8A02-8BE7006B3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2CFC6-F6AA-44A7-9EBD-DC9A629C84E8}" type="datetimeFigureOut">
              <a:rPr lang="ru-RU" smtClean="0"/>
              <a:pPr/>
              <a:t>пт 30.06.23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4C47C-1CE5-4BAA-8A02-8BE7006B3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2CFC6-F6AA-44A7-9EBD-DC9A629C84E8}" type="datetimeFigureOut">
              <a:rPr lang="ru-RU" smtClean="0"/>
              <a:pPr/>
              <a:t>пт 30.06.23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4C47C-1CE5-4BAA-8A02-8BE7006B3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432048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во второй группе раннего возраста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«Игрушки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076450" y="3141663"/>
            <a:ext cx="7067550" cy="1727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3645024"/>
            <a:ext cx="2232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5661248"/>
            <a:ext cx="3347864" cy="1200329"/>
          </a:xfrm>
          <a:prstGeom prst="rect">
            <a:avLst/>
          </a:prstGeom>
          <a:solidFill>
            <a:srgbClr val="4BF62E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Подготовили и провели воспитатели :</a:t>
            </a:r>
          </a:p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Горячева Юлия Юрьевна, </a:t>
            </a:r>
          </a:p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Козлова Лариса Леонидовна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3 день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«Кораблик»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9"/>
            <a:ext cx="8229600" cy="208823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Обследование кораблика.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Чтение и обыгрывание стихотворения А.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«Кораблик».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Игра с водой.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Игровая ситуация «Я капитан корабля».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848" y="2636912"/>
            <a:ext cx="3466708" cy="4046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4 день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«Машина»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7"/>
            <a:ext cx="8229600" cy="18002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Обследование машины.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Подвижная игра «Цветные автомобили».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Чтение и обыгрывание стихотворения А.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«Грузовик».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Рисование «Колёса для грузовика».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87824" y="2636912"/>
            <a:ext cx="3798563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706090"/>
          </a:xfrm>
        </p:spPr>
        <p:txBody>
          <a:bodyPr>
            <a:noAutofit/>
          </a:bodyPr>
          <a:lstStyle/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5 день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«Зайка»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9"/>
            <a:ext cx="8229600" cy="201622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Обследование зайки.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Подвижная игра «Зайка серенький сидит и ушами шевелит».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Чтение и обыгрывание стихотворения А.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«Зайка».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Конструирование «Домик для зайки».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1840" y="2636912"/>
            <a:ext cx="2952328" cy="403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Ⅲ. Заключительный этап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48680"/>
            <a:ext cx="8640960" cy="2016224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Итоговый продукт проекта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: </a:t>
            </a:r>
          </a:p>
          <a:p>
            <a:pPr marL="0" indent="0">
              <a:buNone/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Развлечение  для детей  «Наши любимые игрушки».</a:t>
            </a:r>
          </a:p>
          <a:p>
            <a:pPr marL="0" indent="0">
              <a:buNone/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Коллективная работа детей с родителями по продуктивной деятельности: конкурс «Игрушки»</a:t>
            </a:r>
          </a:p>
          <a:p>
            <a:pPr>
              <a:buNone/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71800" y="2636761"/>
            <a:ext cx="4574085" cy="3776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44016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Полученные результаты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3816423"/>
          </a:xfrm>
        </p:spPr>
        <p:txBody>
          <a:bodyPr>
            <a:normAutofit fontScale="92500" lnSpcReduction="20000"/>
          </a:bodyPr>
          <a:lstStyle/>
          <a:p>
            <a:pPr marL="0" indent="0" fontAlgn="base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 ходе работы над проектом, после проведения мониторинга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дети пополнили свои знания об игрушках. Во время самостоятельных игр в игровых уголках и в совместных играх с педагогом, дети стали более внимательными и бережливыми по отношению к игрушкам, с удовольствием играют друг с другом.</a:t>
            </a:r>
          </a:p>
          <a:p>
            <a:pPr marL="0" indent="0" fontAlgn="base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Вместе с родителями ребята приняли участие в совместной продуктивной работе «Игрушки», которая была проведена в нашей группе.</a:t>
            </a:r>
          </a:p>
          <a:p>
            <a:pPr marL="0" indent="0" fontAlgn="base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Родители активно помогали в работе над проектом. Мы считаем, что проект своей цели достиг.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348880"/>
            <a:ext cx="8229600" cy="223224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764704"/>
            <a:ext cx="7560840" cy="4680520"/>
          </a:xfrm>
        </p:spPr>
        <p:txBody>
          <a:bodyPr>
            <a:normAutofit/>
          </a:bodyPr>
          <a:lstStyle/>
          <a:p>
            <a:r>
              <a:rPr lang="ru-RU" b="1" dirty="0" smtClean="0"/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Сроки реализации :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краткосрочный (5 дней)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Дети 2-3 лет, педагоги, родители воспитанников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Вид проекта: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исследовательско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творческий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Актуальность проекта: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ранний возраст – чрезвычайно важный и ответственный период психического развития ребёнка. Это возраст, когда всё впервые, всё только начинается – речь, игра, общение со сверстниками, первые представления о себе, о других, о мире. В первые три года жизни закладываются наиболее важные и фундаментальные человеческие способности – познавательная активность,  любознательность, уверенность в себе и доверие к другим людям, целенаправленность и настойчивость, воображение, творческая позиция и многие другое. Причём все эти способности не возникают сами по себе, а требуют непременного участия взрослого и соответствующих возрасту форм деятельности.</a:t>
            </a:r>
          </a:p>
          <a:p>
            <a:pPr marL="0" indent="0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Проблема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30932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одна из проблем детства состоит в том, что у детей мало опыта игры с игрушками, 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вторая проблема - мы стали замечать, что дети бросают игрушки, вырывают друг у друга, не видят, что игрушки валяются.  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 этой целью и был разработан проект “ Игрушки”. </a:t>
            </a:r>
          </a:p>
          <a:p>
            <a:pPr marL="0" indent="0" algn="ctr"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Гипотеза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мы полагаем, что развитие эмоциональной отзывчивости у детей младшего возраста в процессе формирования познавательной активности к игрушкам будет успешным, если: 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• создать условия психологической защищённости, эмоционально – положительной атмосферы во время совместной игровой деятельности педагога с детьми;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• предметно-развивающая среда  соответствует возрастным и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индивидуальным особенностям детей;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• развивать эмоциональную  отзывчивость в контексте 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познавательной активности  к игрушкам;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• использовать методы  педагогической интеграции.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• положить начало формирования заботливого, доброжелательного отношения к игрушкам.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048672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у детей социально-нравственных качеств через организацию разных видов деятельности: игровой, познавательной, продуктивной;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Овладение детьми игровыми действиями, отражающие известные им жизненные ситуации.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бережное отношение к игрушкам, взаимодействие с ними.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Способствовать накоплению опыта доброжелательных отношение детей и взрослых, умения играть вместе.</a:t>
            </a:r>
          </a:p>
          <a:p>
            <a:pPr lvl="0"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Продолжать развивать игровые, познавательные, сенсорные, речевые способности, учитывая индивидуальные и возрастные особенности ребенка;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Формировать у детей эмоционально-эстетическое и бережное отношение к игрушкам;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Развивать общение и взаимодействие ребенка со сверстниками и взрослым.</a:t>
            </a:r>
          </a:p>
          <a:p>
            <a:pPr lvl="0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Планируемый результат проекта: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832648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пополнить представление детей об игрушках,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проявлять интерес и желание играть с игрушками,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способствовать развитию речевой активности детей,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научить включать в сюжет игры различные игрушки и пытаться осуществить ролевой диалог,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научить детей бережнее относиться к игрушкам,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способствовать развитию общения и взаимодействия ребенка со сверстниками и взрослым,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оформить выставку совместно с родителями “Игрушки”.</a:t>
            </a:r>
          </a:p>
          <a:p>
            <a:pPr lvl="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Методы исследования: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НОД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Художественное творчество.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Игровые ситуации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Подвижные игры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Игры с водой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Беседа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Консультации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 с родителями.</a:t>
            </a:r>
          </a:p>
          <a:p>
            <a:pPr lvl="0"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Этапы реализации проекта: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49685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Подготовительный этап:</a:t>
            </a:r>
          </a:p>
          <a:p>
            <a:pPr marL="0" indent="0"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Определение педагогами темы, целей и задач, содержание проекта, прогнозирование результата.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 2. Изучить психолого-педагогическую литературу на тему: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«Особенности развития предметно -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отобразительной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игры детей младшего возраста».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 3. Обсуждение с родителями проекта, выяснение возможностей, средств, необходимых для реализации проекта, определение содержания деятельности всех участников проекта.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 4. Подбор игрушек.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 5. Памятка «Какие игрушки нужны детям?»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Консультация для родителей «Помогите ребёнку осваивать действия с игрушками».</a:t>
            </a:r>
          </a:p>
          <a:p>
            <a:pPr marL="0" indent="0"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II. Основной этап реализации проекта: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208823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1 день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«Мишка»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Обследование мишки.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Чтение и обыгрывание стихотворения А.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«Уронили мишку на пол…».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Подвижная игра «У медведя во бору».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2530" name="AutoShape 2" descr="16853903243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16853903243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4" name="AutoShape 6" descr="16853903243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6" name="AutoShape 8" descr="16853903243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7" name="Picture 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11760" y="2708920"/>
            <a:ext cx="4285225" cy="3917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2 день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«Лошадка»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7"/>
            <a:ext cx="8229600" cy="22322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1. Обследование лошадки.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2. Подвижная игра «Лошадки».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3. Чтение и обыгрывание стихотворения А.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«Лошадка».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67744" y="2492896"/>
            <a:ext cx="4767836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506</Words>
  <Application>Microsoft Office PowerPoint</Application>
  <PresentationFormat>Экран (4:3)</PresentationFormat>
  <Paragraphs>97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Проект  во второй группе раннего возраста  Тема: «Игрушки» </vt:lpstr>
      <vt:lpstr> Сроки реализации :  краткосрочный (5 дней)   Участники проекта:  Дети 2-3 лет, педагоги, родители воспитанников  Вид проекта:  исследовательско – творческий  </vt:lpstr>
      <vt:lpstr>Актуальность проекта: </vt:lpstr>
      <vt:lpstr>Проблема: </vt:lpstr>
      <vt:lpstr>Цель проекта: </vt:lpstr>
      <vt:lpstr>Планируемый результат проекта:</vt:lpstr>
      <vt:lpstr> Этапы реализации проекта: </vt:lpstr>
      <vt:lpstr> II. Основной этап реализации проекта: </vt:lpstr>
      <vt:lpstr>2 день «Лошадка» </vt:lpstr>
      <vt:lpstr>3 день «Кораблик» </vt:lpstr>
      <vt:lpstr>4 день «Машина» </vt:lpstr>
      <vt:lpstr>5 день  «Зайка» </vt:lpstr>
      <vt:lpstr>Ⅲ. Заключительный этап  </vt:lpstr>
      <vt:lpstr>Полученные результаты </vt:lpstr>
      <vt:lpstr>Спасибо за внимание 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«Игрушки» </dc:title>
  <dc:creator>user</dc:creator>
  <cp:lastModifiedBy>user</cp:lastModifiedBy>
  <cp:revision>24</cp:revision>
  <dcterms:created xsi:type="dcterms:W3CDTF">2023-05-29T06:35:53Z</dcterms:created>
  <dcterms:modified xsi:type="dcterms:W3CDTF">2023-06-30T11:11:52Z</dcterms:modified>
</cp:coreProperties>
</file>