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5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1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19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18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236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56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9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91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87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7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08BF4-455F-43A7-B40D-1667D507665B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F81B6-B8A2-451E-903E-3EB1572B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31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3183419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C0000"/>
                </a:solidFill>
              </a:rPr>
              <a:t>Проект </a:t>
            </a:r>
            <a:r>
              <a:rPr lang="ru-RU" sz="3600" b="1" dirty="0" smtClean="0">
                <a:solidFill>
                  <a:srgbClr val="CC0000"/>
                </a:solidFill>
              </a:rPr>
              <a:t/>
            </a:r>
            <a:br>
              <a:rPr lang="ru-RU" sz="3600" b="1" dirty="0" smtClean="0">
                <a:solidFill>
                  <a:srgbClr val="CC0000"/>
                </a:solidFill>
              </a:rPr>
            </a:br>
            <a:r>
              <a:rPr lang="ru-RU" sz="3600" b="1" dirty="0" smtClean="0">
                <a:solidFill>
                  <a:srgbClr val="CC0000"/>
                </a:solidFill>
              </a:rPr>
              <a:t>«</a:t>
            </a:r>
            <a:r>
              <a:rPr lang="ru-RU" sz="3600" b="1" dirty="0">
                <a:solidFill>
                  <a:srgbClr val="CC0000"/>
                </a:solidFill>
              </a:rPr>
              <a:t>ТРАДИЦИИ РУССКОГО ЧАЕПИТИЯ В ЖИВОПИСИ»</a:t>
            </a:r>
            <a:br>
              <a:rPr lang="ru-RU" sz="3600" b="1" dirty="0">
                <a:solidFill>
                  <a:srgbClr val="CC0000"/>
                </a:solidFill>
              </a:rPr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0793" y="4898403"/>
            <a:ext cx="6858000" cy="165576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Провели: воспитатель </a:t>
            </a:r>
            <a:r>
              <a:rPr lang="ru-RU" b="1" dirty="0" err="1" smtClean="0">
                <a:solidFill>
                  <a:srgbClr val="990000"/>
                </a:solidFill>
              </a:rPr>
              <a:t>Дутова</a:t>
            </a:r>
            <a:r>
              <a:rPr lang="ru-RU" b="1" dirty="0" smtClean="0">
                <a:solidFill>
                  <a:srgbClr val="990000"/>
                </a:solidFill>
              </a:rPr>
              <a:t> Елена Алексеевна</a:t>
            </a:r>
          </a:p>
          <a:p>
            <a:r>
              <a:rPr lang="ru-RU" b="1" dirty="0" smtClean="0">
                <a:solidFill>
                  <a:srgbClr val="990000"/>
                </a:solidFill>
              </a:rPr>
              <a:t>Педагог дополнительного образования Кизейкова Тамара Владимировна</a:t>
            </a:r>
          </a:p>
          <a:p>
            <a:r>
              <a:rPr lang="ru-RU" b="1" dirty="0" smtClean="0">
                <a:solidFill>
                  <a:srgbClr val="990000"/>
                </a:solidFill>
              </a:rPr>
              <a:t>Участники: дети подготовительной группы «Звёздочки» 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6000" y="217714"/>
            <a:ext cx="756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0000"/>
                </a:solidFill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детский сад №2 </a:t>
            </a:r>
            <a:r>
              <a:rPr lang="ru-RU" b="1" dirty="0" err="1" smtClean="0">
                <a:solidFill>
                  <a:srgbClr val="990000"/>
                </a:solidFill>
              </a:rPr>
              <a:t>Колпинского</a:t>
            </a:r>
            <a:r>
              <a:rPr lang="ru-RU" b="1" dirty="0" smtClean="0">
                <a:solidFill>
                  <a:srgbClr val="990000"/>
                </a:solidFill>
              </a:rPr>
              <a:t> района Санкт-Петербурга</a:t>
            </a:r>
            <a:endParaRPr lang="ru-RU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63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286" y="261257"/>
            <a:ext cx="844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 детей</a:t>
            </a:r>
            <a:endParaRPr lang="ru-RU" sz="2400" b="1" i="1" u="sng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6" y="949125"/>
            <a:ext cx="2274808" cy="24456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142" y="966135"/>
            <a:ext cx="2148114" cy="24116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492" y="828244"/>
            <a:ext cx="3143478" cy="30821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286" y="3620986"/>
            <a:ext cx="2622541" cy="30905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3199" y="4092148"/>
            <a:ext cx="41719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40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08" y="1027337"/>
            <a:ext cx="8424863" cy="49525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257" y="188686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работы – коллаж «Праздничное чаепитие»</a:t>
            </a:r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161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600" y="456677"/>
            <a:ext cx="40567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 был реализован в краткие сроки, как ознакомительный, по теме: «Традиции русского чаепития в живописи», он выполнил поставленную цель. Но воспитание уважения к русским традициям, требует целенаправленной работы и не может быть ограничено временными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рамками, поэтому, в дальнейшем эта работа продолжится.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572" y="456677"/>
            <a:ext cx="4354690" cy="558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8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14" y="0"/>
            <a:ext cx="849085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мы, накрывая стол для утреннего завтрака или вечернего чаепития, даже не задумываемся, что наш любимый напиток – чай, не всегда был на Руси. Чаепитие – одна из традиций русского гостеприимства. А откуда чай попал в Россию? Как его раньше приготавливали? Как правильно подавали? Какую посуду при этом использовали? </a:t>
            </a:r>
            <a:endParaRPr lang="en-US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чай попал в Россию раньше, чем в Англию, но вот,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удивительно, в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живописи </a:t>
            </a:r>
            <a:r>
              <a:rPr lang="en-US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 и начала </a:t>
            </a:r>
            <a:r>
              <a:rPr lang="en-US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чаепитие почти никак не проявило себя. Никакой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«чаемании»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картинах наших русских художников того времени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найдёте. А ведь в Англии уже появилась масса работ с чаёвничающими людьми, да не в акварели, а в масле. Вполне достойные художники это писали. Почему так? </a:t>
            </a: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художник в России создал целый ряд картин на тему русского чаепития?</a:t>
            </a:r>
            <a:endParaRPr lang="en-US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эти и многие другие вопросы поможет ответить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221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9" y="355991"/>
            <a:ext cx="82586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b="1" i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sz="2400" b="1" i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обогащать знания о традициях русского гостеприимства и чаепития через произведения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2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знакомству детей с чайной атрибутикой, историей ее возникновения на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2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чаепития, интереса к русским народным промыслам и умение различать их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2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и изобразительно-выразительные умения в художественной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2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традициям русского народа.</a:t>
            </a:r>
          </a:p>
          <a:p>
            <a:pPr algn="just"/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9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8731" y="109249"/>
            <a:ext cx="842143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endParaRPr lang="ru-RU" sz="2400" b="1" i="1" u="sng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группы </a:t>
            </a: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</a:t>
            </a:r>
          </a:p>
          <a:p>
            <a:r>
              <a:rPr lang="ru-RU" sz="2400" b="1" i="1" u="sng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проектной деятельности</a:t>
            </a:r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Однодневный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/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историческому наследию России через приобщение детей к народной культуре, формирование интереса к его традициям, нравственным ценностям, особенностям культуры русского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</a:p>
          <a:p>
            <a:pPr algn="just"/>
            <a:r>
              <a:rPr lang="ru-RU" sz="2400" b="1" i="1" u="sng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/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традициями русского чаепития через полотна художников, поможет им ощутить связь поколений, даст возможность познакомить с правилами поведения за столом, дети получат ответы на свои вопросы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44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40" y="268905"/>
            <a:ext cx="84820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</a:p>
          <a:p>
            <a:endParaRPr lang="ru-RU" sz="12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русской народной культуре и ее традициям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знания о чайной церемонии на Руси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познакомился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произведениями художников и поэтов, воспевающих традиционное русское чаепитие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ценить особенности русского народа и традиции своей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деятельности:</a:t>
            </a:r>
          </a:p>
          <a:p>
            <a:endParaRPr lang="ru-RU" sz="12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 из рисунков детей «Праздничное чаепитие»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22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142" y="0"/>
            <a:ext cx="838200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областей: </a:t>
            </a:r>
            <a:endParaRPr lang="ru-RU" sz="2400" b="1" i="1" u="sng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i="1" u="sng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endParaRPr lang="ru-RU" sz="1200" b="1" i="1" u="sng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проекта</a:t>
            </a: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подготовительный</a:t>
            </a:r>
            <a:endParaRPr lang="ru-RU" sz="2400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на тему «Чайная церемония на Руси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произведений художников и поэтов по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презентации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шаблонов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посуды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беседе «Русское чаепитие, традиции, особенности, интересные факты»</a:t>
            </a:r>
          </a:p>
          <a:p>
            <a:pPr indent="363538"/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родителей:</a:t>
            </a:r>
          </a:p>
          <a:p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детям о семейных традициях.</a:t>
            </a:r>
          </a:p>
          <a:p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праздничного чайного сервиза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18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2180" y="0"/>
            <a:ext cx="857153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</a:t>
            </a: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педагога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традициях на Руси. История и современность чайной церемонии. Ответы на вопросы детей. 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традициями чаепития, как с частью русской народной культуры. Знакомство детей с происхождением чая; Формирование представления об особенностях и правилах заваривания чая;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изобразительной деятельности и проведение занятия. Фоторепортаж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презентации.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традициях русского народа, о гостеприимстве, об умении вести за столом беседу.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стихов и цитат известных людей.</a:t>
            </a: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своих семейных традициях и предпочтениях. Кто какой чай любит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Украшение бумажных шаблонов по мотивам гжельской росписи и графическими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узорами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162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238" y="239876"/>
            <a:ext cx="84989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</a:t>
            </a: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педагога:</a:t>
            </a:r>
          </a:p>
          <a:p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коллажа «Праздничное чаепитие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детей:</a:t>
            </a:r>
          </a:p>
          <a:p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Совместная деятельность воспитателя и детей по изготовлению коллажа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u="sng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родителей:</a:t>
            </a:r>
          </a:p>
          <a:p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на сайте фотографий занятия.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0238" y="3286864"/>
            <a:ext cx="8498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в группе</a:t>
            </a:r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38" y="3996232"/>
            <a:ext cx="3596077" cy="2125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6" b="16293"/>
          <a:stretch/>
        </p:blipFill>
        <p:spPr>
          <a:xfrm>
            <a:off x="4161866" y="4023558"/>
            <a:ext cx="1977669" cy="20354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163" y="6333852"/>
            <a:ext cx="853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Сюжетно-развивающая игра «Чайный столик», д/игра «Назови и собери» </a:t>
            </a:r>
            <a:endParaRPr lang="ru-RU" sz="20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086" y="3978017"/>
            <a:ext cx="2474114" cy="203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7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630" y="1321167"/>
            <a:ext cx="3781884" cy="23321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971" y="188686"/>
            <a:ext cx="8171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и беседа о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традициях русского народа, о гостеприимстве, об умении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общаться </a:t>
            </a:r>
            <a:r>
              <a:rPr lang="ru-RU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чаем. д/игра.</a:t>
            </a:r>
            <a:endParaRPr lang="ru-RU" sz="24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44" y="3914656"/>
            <a:ext cx="2931885" cy="26389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233" y="3856492"/>
            <a:ext cx="3547281" cy="27351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7460" y="1347423"/>
            <a:ext cx="3067282" cy="227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49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650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Проект  «ТРАДИЦИИ РУССКОГО ЧАЕПИТИЯ В ЖИВОПИСИ»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«ТРАДИЦИИ РУССКОГО ЧАЕПИТИЯ В ЖИВОПИСИ»  </dc:title>
  <dc:creator>1</dc:creator>
  <cp:lastModifiedBy>Кизейкова Тамара</cp:lastModifiedBy>
  <cp:revision>19</cp:revision>
  <dcterms:created xsi:type="dcterms:W3CDTF">2023-06-29T10:05:21Z</dcterms:created>
  <dcterms:modified xsi:type="dcterms:W3CDTF">2023-06-30T03:22:09Z</dcterms:modified>
</cp:coreProperties>
</file>