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81D9F1-E7B4-46D6-8A98-6F6D9D64A7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– как ведущий вид деятельности»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67AC370-BD02-40B7-A3E1-C00E448BA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089521"/>
            <a:ext cx="7766936" cy="1096899"/>
          </a:xfrm>
        </p:spPr>
        <p:txBody>
          <a:bodyPr/>
          <a:lstStyle/>
          <a:p>
            <a:r>
              <a:rPr lang="ru-RU" dirty="0"/>
              <a:t>Выполнила: Шарафутдинова Н.А</a:t>
            </a:r>
          </a:p>
        </p:txBody>
      </p:sp>
    </p:spTree>
    <p:extLst>
      <p:ext uri="{BB962C8B-B14F-4D97-AF65-F5344CB8AC3E}">
        <p14:creationId xmlns:p14="http://schemas.microsoft.com/office/powerpoint/2010/main" xmlns="" val="395346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3D6009-81C6-4044-9FB6-202E42C79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50" y="57227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ведущий вид деятельности в дошкольном возрасте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386CF1F-70A9-4AA4-836B-8A1FEA025689}"/>
              </a:ext>
            </a:extLst>
          </p:cNvPr>
          <p:cNvSpPr txBox="1"/>
          <p:nvPr/>
        </p:nvSpPr>
        <p:spPr>
          <a:xfrm>
            <a:off x="4199139" y="2050743"/>
            <a:ext cx="6609424" cy="3098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 Ведущая деятельность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это деятельность определяющая характер психического развития на том или ином этапе детства.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</a:t>
            </a:r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Признаки ведущей деятельности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1-развитие всех познавательных психических процессов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2- зарождение новых видов деятельности.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3- формирование новых качеств личности.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 Игра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 это вид деятельности, заключающийся в воспроизведении детьми действий взрослых и отношений между ними, в особой условной форме.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D9BBE34-6BA4-42E0-AE2B-8D61861E7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86" y="2237173"/>
            <a:ext cx="3782638" cy="286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18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4DC2C7-EEB0-4F72-B16F-45ACFBC5F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игры на общее развитие ребенка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C8AAAFE-FD56-44F6-AD88-3127CFB896F4}"/>
              </a:ext>
            </a:extLst>
          </p:cNvPr>
          <p:cNvSpPr txBox="1"/>
          <p:nvPr/>
        </p:nvSpPr>
        <p:spPr>
          <a:xfrm>
            <a:off x="1327213" y="1335947"/>
            <a:ext cx="609895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деятельность влияет на формирование произвольности психических процессов. В игре у детей начинает развиваться произвольное внимание и произвольная память. В условиях игры дети сосредотачиваются лучше и запоминают больше. Игровая ситуация и действия в ней оказывают постоянное влияние на развитие умственной деятельности ребенка. В игре ребенок учится действовать с предметами заместителями- он дает им игровые названия и действует с ними в соответствии с названием. Предмет заместитель становится опорой для мышления. Таким образом игра влияет на мыслительные процессы. Ролевая игра имеет определяющее значение для развития воображения. Влияние игры на развитие личности ребенка заключается в том что через нее он знакомится с поведением и взаимоотношениями взрослых людей , которые становятся образцом для его собственного поведения . в игре ребенок приобретает основные навыки общения.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361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D74D11-B5DA-40B1-822A-DA172176D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игры на развитие речи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510780-3361-45AC-BDDE-DD55E076693D}"/>
              </a:ext>
            </a:extLst>
          </p:cNvPr>
          <p:cNvSpPr txBox="1"/>
          <p:nvPr/>
        </p:nvSpPr>
        <p:spPr>
          <a:xfrm>
            <a:off x="1025371" y="1636035"/>
            <a:ext cx="609895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Очень большое влияние оказывает игра на развитее речи. Игровая ситуация требует от каждого включенного в нее ребенка определенного уровня развития речевого общения. Если ребенок не умеет высказывать свои пожелания относительно хода игры, если он не способен понимать словесные инструкции своих товарищей по игре , то он будет в тягость сверстникам.  Игра как ведущий вид деятельности имеет особое значение для развития знаковой функции речи ребенка. В игре развитие знаковой функции осуществляется через замещение одних предметов другими. Предметы заместители выступают как знаки отсутствующих предметов. Называние одним и тем же словом отсутствующего предмета и его заместителя концентрирует внимание ребенка на некоторых  свойствах предмета по новому осмысливаемых через замещение.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305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678958-1ABB-4200-BBF3-90F9C385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BC4987A-55CE-449D-8CEF-FD63F739FFE8}"/>
              </a:ext>
            </a:extLst>
          </p:cNvPr>
          <p:cNvSpPr txBox="1"/>
          <p:nvPr/>
        </p:nvSpPr>
        <p:spPr>
          <a:xfrm>
            <a:off x="830063" y="1930400"/>
            <a:ext cx="609895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как ведущий вид деятельности имеет особое значение для развития рефлексивного мышления. Рефлексия – это способность человека анализировать свои собственные действия , поступки, мотивы, и соотносить их с общечеловеческими ценностями, а так же действиями, поступками, мотивами других людей. Рефлексия способствует адекватному поведению человека в мире людей. Игра ведет к развитию рефлексии, поскольку в игре возникает реальная возможность контролировать то, как выполняется действие входящее в процесс общения.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11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23FDC3-60DA-48CD-A335-7BA081AF7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Зарождение новых видов деятельности.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BDEF1EB-E0ED-4B09-90AE-9A64A3E54F72}"/>
              </a:ext>
            </a:extLst>
          </p:cNvPr>
          <p:cNvSpPr txBox="1"/>
          <p:nvPr/>
        </p:nvSpPr>
        <p:spPr>
          <a:xfrm>
            <a:off x="936595" y="1930400"/>
            <a:ext cx="609895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игре складываются и другие виды деятельности ребенка, которые потом приобретают  самостоятельное значение. Так продуктивные виды деятельности (рисование, конструирование) первоначально тесно связаны с игрой. Рисуя ребенок разыгрывает тот  или иной сюжет. Стройка из кубиков вплетается в ход игры . только к старшему дошкольному возрасту результат продуктивной деятельности приобретает самостоятельное значение. так же внутри игровой деятельности начинает складываться и учебная деятельность , которая позднее становится ведущей деятельностью. Дошкольник начинает учиться играя- он к учению относится как к своеобразной ролевой игре, с определенными правилами.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44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8ACC52-A88A-4AFE-9BB5-3FE01CD13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 как средство воспитания.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44D7CA7-47B3-4765-AD67-3623425C4B1B}"/>
              </a:ext>
            </a:extLst>
          </p:cNvPr>
          <p:cNvSpPr txBox="1"/>
          <p:nvPr/>
        </p:nvSpPr>
        <p:spPr>
          <a:xfrm>
            <a:off x="1247313" y="1532636"/>
            <a:ext cx="6098958" cy="5057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педагогической теории игры особое внимание уделяется изучению игры как средства воспитания.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 это процесс развития качеств личности человека.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Основополагающим является положение о том , что в дошкольном возрасте игра является тем видом деятельности , в котором формируется личность , обогащается ее внутреннее содержание . Н.К. Крупская подчеркивала полярное влияние игры на развитие ребенка в зависимости от содержания деятельности: путем игры можно воспитать зверя , а можно прекрасного человека, нужного обществу. В многочисленных психологических и педагогических исследованиях убедительно доказано  что в игре происходит разностороннее развитие ребенка. Важнейшим средством воспитания становится и игрушка, формирующая представление о мире развивающая вкус, нравственные чувства.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79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0B4BF1-D695-4CD4-A7DE-FFD8B3892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как форма организации жизнедеятельности детей.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7A6837C-D89E-4E7B-9013-4910BEF2C5BA}"/>
              </a:ext>
            </a:extLst>
          </p:cNvPr>
          <p:cNvSpPr txBox="1"/>
          <p:nvPr/>
        </p:nvSpPr>
        <p:spPr>
          <a:xfrm>
            <a:off x="1034249" y="1730146"/>
            <a:ext cx="609895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Одним из положений педагогической теории игры является признание игры как формы организации жизни и деятельности детей дошкольного возраста. Первая попытка организовать жизнь детей в форме игры </a:t>
            </a:r>
            <a:r>
              <a:rPr lang="ru-RU" sz="1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пренадлежала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Фребелю</a:t>
            </a: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Он разработал систему игр, преимущественно дидактических  и подвижных, на основе которых осуществлялась воспитательная работа в детском саду. Все время прибивания ребенка в детском саду было расписано в разных видах игр. Завершив одну игру педагог вовлекает ребенка в новую. Отмечая исключительное значение игр для детей дошкольного возраста Н.К. Крупская писала : «…игра для них учеба, игра для них труд, игра для них серьезная форма воспитания. Игра для дошкольников – способ познания окружающего. 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314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5223219-62CB-4D43-849C-1968EC4CA2D1}"/>
              </a:ext>
            </a:extLst>
          </p:cNvPr>
          <p:cNvSpPr txBox="1"/>
          <p:nvPr/>
        </p:nvSpPr>
        <p:spPr>
          <a:xfrm>
            <a:off x="1421062" y="361614"/>
            <a:ext cx="60989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 огромное значение игры для развития всех психических процессов и личности ребенка в целом дает основание считать что именно эта деятельность является ведущей в дошкольном возрасте.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C974EAA-DEDB-4657-AC77-C99CABB34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93" y="1488369"/>
            <a:ext cx="4283151" cy="3522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5331" y="5579706"/>
            <a:ext cx="4540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solidFill>
                <a:schemeClr val="accent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00967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384</Words>
  <Application>Microsoft Office PowerPoint</Application>
  <PresentationFormat>Произвольный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«Игра – как ведущий вид деятельности»</vt:lpstr>
      <vt:lpstr>Игра – ведущий вид деятельности в дошкольном возрасте </vt:lpstr>
      <vt:lpstr>  Влияние игры на общее развитие ребенка </vt:lpstr>
      <vt:lpstr>    Влияние игры на развитие речи. </vt:lpstr>
      <vt:lpstr>Рефлексия. </vt:lpstr>
      <vt:lpstr>   Зарождение новых видов деятельности. </vt:lpstr>
      <vt:lpstr>    Игра как средство воспитания. </vt:lpstr>
      <vt:lpstr>Игра как форма организации жизнедеятельности детей.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 – как ведущий вид деятельности»</dc:title>
  <dc:creator>User</dc:creator>
  <cp:lastModifiedBy>Наталья</cp:lastModifiedBy>
  <cp:revision>2</cp:revision>
  <dcterms:created xsi:type="dcterms:W3CDTF">2023-06-21T13:06:17Z</dcterms:created>
  <dcterms:modified xsi:type="dcterms:W3CDTF">2001-12-31T19:25:17Z</dcterms:modified>
</cp:coreProperties>
</file>