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2" r:id="rId1"/>
  </p:sldMasterIdLst>
  <p:sldIdLst>
    <p:sldId id="263" r:id="rId2"/>
    <p:sldId id="256" r:id="rId3"/>
    <p:sldId id="266" r:id="rId4"/>
    <p:sldId id="272" r:id="rId5"/>
    <p:sldId id="271" r:id="rId6"/>
    <p:sldId id="267" r:id="rId7"/>
    <p:sldId id="268" r:id="rId8"/>
    <p:sldId id="258" r:id="rId9"/>
    <p:sldId id="270" r:id="rId10"/>
    <p:sldId id="269" r:id="rId11"/>
    <p:sldId id="259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CD652919-EE4C-4463-AEB3-5053D84197F3}">
          <p14:sldIdLst/>
        </p14:section>
        <p14:section name="Раздел по умолчанию" id="{DC30B6B6-D9DA-46F5-B5EA-264EBD28D9B1}">
          <p14:sldIdLst>
            <p14:sldId id="263"/>
            <p14:sldId id="256"/>
            <p14:sldId id="266"/>
            <p14:sldId id="272"/>
            <p14:sldId id="271"/>
            <p14:sldId id="267"/>
            <p14:sldId id="268"/>
            <p14:sldId id="258"/>
            <p14:sldId id="270"/>
            <p14:sldId id="269"/>
            <p14:sldId id="259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2" d="100"/>
          <a:sy n="32" d="100"/>
        </p:scale>
        <p:origin x="132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529904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676759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998251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615905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555360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478313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952732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745813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908602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672109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233069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8980279-1526-411E-825E-0CF791170845}" type="datetimeFigureOut">
              <a:rPr lang="ru-RU" smtClean="0"/>
              <a:pPr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11CFD5C-E1FC-4C9B-AB3D-D0F6C22F42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908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13674" y="3124200"/>
            <a:ext cx="3863926" cy="2263726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– логопед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квалификационной категории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Песчаная У.С.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2618" y="360217"/>
            <a:ext cx="11180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9822" y="360217"/>
            <a:ext cx="10030264" cy="1258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Использование игрового ландшафтного стола в развитии речи дошкольников.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95082B-1878-80BB-43C4-453132A0C5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01" y="1619216"/>
            <a:ext cx="6097832" cy="457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977126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F2137-B980-E0C5-A0D8-5E21A3773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Работу с ландшафтным столом легко внедрить в фронтальное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или подгрупповое занятие.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9740D4B-9BD5-980A-7DE2-7C47553203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75" y="2349305"/>
            <a:ext cx="5005162" cy="3756220"/>
          </a:xfrm>
          <a:prstGeom prst="rect">
            <a:avLst/>
          </a:prstGeo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E281DE05-C72C-D4EA-4063-BF34323651F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421" y="2346130"/>
            <a:ext cx="5005162" cy="375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81975"/>
      </p:ext>
    </p:extLst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57402" y="773722"/>
            <a:ext cx="4178105" cy="265527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по теме: дикие животные зимой. Берлога.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F784BD-E24E-2159-40A7-23E7211031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505" y="337626"/>
            <a:ext cx="6735856" cy="619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4639"/>
      </p:ext>
    </p:extLst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828" y="274636"/>
            <a:ext cx="5050301" cy="5943284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Благодаря  данному игровому  пособию учитель-логопед и учитель-дефектолог могут решать следующие задачи: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1. Ориентация в пространстве, в том числе и относительно различных предметов.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 2. Ориентировка на предложенном плане местности.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3. Закрепление прямого и обратного счёта.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4. Определение количества предметов и употребления порядковых числительных.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 5. Закрепление понятий близко, далеко, ближе, дальше, больше, меньше.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6. Образование приставочных глаголов.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7.  Употребление предложно-падежных конструкций.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8. Согласование существительных с числительными.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9. Образование относительных прилагательных.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10. Расширение активного словаря. 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09004" y="5271078"/>
            <a:ext cx="4170784" cy="90040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Спасибо за внимание!</a:t>
            </a:r>
          </a:p>
        </p:txBody>
      </p:sp>
      <p:pic>
        <p:nvPicPr>
          <p:cNvPr id="5" name="Picture 5" descr="H:\конкурс 2019\открытое копытина\DSCN9108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7414" y="1617784"/>
            <a:ext cx="5899175" cy="227880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1250" y="403688"/>
            <a:ext cx="9635412" cy="949251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ландшафтный стол –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представляет собой широкое поле «общения» ребенка с деталями-манипуляторами под руководством педагога.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688842" y="1352939"/>
            <a:ext cx="8360228" cy="662473"/>
          </a:xfrm>
        </p:spPr>
        <p:txBody>
          <a:bodyPr>
            <a:noAutofit/>
          </a:bodyPr>
          <a:lstStyle/>
          <a:p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развитие познавательной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речевой активности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6531" y="1950098"/>
            <a:ext cx="8360228" cy="4282749"/>
          </a:xfrm>
        </p:spPr>
        <p:txBody>
          <a:bodyPr>
            <a:noAutofit/>
          </a:bodyPr>
          <a:lstStyle/>
          <a:p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закрепление представлений о времени;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ознакомление с окружающим миром;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развивающие: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развитие у детей мыслительных операций и речевой активности;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развитие зрительного и тактильного восприятия, слухового внимания и памяти;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расширение сенсорного опыта при действиях с предметами;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развитие мелкой и общей моторики, координации речи с движением;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воспитание навыков социального взаимодействия и коммуникации;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развитие самостоятельности, активности и инициативности;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347709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4171FE-AC55-0EE3-0ADB-D094695C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65760"/>
            <a:ext cx="9875520" cy="998806"/>
          </a:xfrm>
        </p:spPr>
        <p:txBody>
          <a:bodyPr/>
          <a:lstStyle/>
          <a:p>
            <a:r>
              <a:rPr lang="ru-RU" dirty="0"/>
              <a:t>Контейнеры с наборами по темам.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ADD7F4-6BC6-847A-9C55-CC45185E616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150" y="1645920"/>
            <a:ext cx="3325653" cy="4434205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984D4F3E-F9D0-4881-3C03-CE2CE28EEB9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761" y="1597385"/>
            <a:ext cx="3358662" cy="448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43404"/>
      </p:ext>
    </p:extLst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Ландшафтный набор по теме 9 Мая</a:t>
            </a:r>
          </a:p>
        </p:txBody>
      </p:sp>
      <p:pic>
        <p:nvPicPr>
          <p:cNvPr id="2050" name="Picture 2" descr="C:\Users\Админ\Downloads\IMG202305030935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475913"/>
            <a:ext cx="4501079" cy="3375809"/>
          </a:xfrm>
          <a:prstGeom prst="rect">
            <a:avLst/>
          </a:prstGeom>
          <a:noFill/>
        </p:spPr>
      </p:pic>
      <p:pic>
        <p:nvPicPr>
          <p:cNvPr id="2051" name="Picture 3" descr="C:\Users\Админ\Downloads\IMG202305030939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731648" y="1061850"/>
            <a:ext cx="4264056" cy="568540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Ландшафтный набор на морскую тему.</a:t>
            </a:r>
          </a:p>
        </p:txBody>
      </p:sp>
      <p:pic>
        <p:nvPicPr>
          <p:cNvPr id="1026" name="Picture 2" descr="C:\Users\Админ\Downloads\IMG202305030937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6931" y="2057400"/>
            <a:ext cx="5384800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114A09-6830-3F46-B95B-7BD4D56A0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151" y="581465"/>
            <a:ext cx="9875520" cy="13563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Ландшафтный набор. Моделирование осени.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5237C12-1631-0546-6BB3-367B3D54EE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614" y="2057400"/>
            <a:ext cx="5381434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37292"/>
      </p:ext>
    </p:extLst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3A0832-5D4A-ABE9-6AB6-CCEA30444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Ландшафтные наборы дикие и домашние животные.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17FBA58-529B-5939-1303-390B149E70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2468" y="2057400"/>
            <a:ext cx="578758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21327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96170" y="904639"/>
            <a:ext cx="3624775" cy="493345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Ландшафтный набор по теме город Воронеж.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3345" y="374073"/>
            <a:ext cx="1127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9D76A7-916C-2EA0-B8E4-453C026E2A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0" y="363669"/>
            <a:ext cx="6471138" cy="592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787762"/>
      </p:ext>
    </p:extLst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A00CFA-2D7E-61B2-319A-C6663482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Ландшафтный набор по теме космос.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8F3275C-A1D1-602F-6571-E25A8E5F56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775" y="2057400"/>
            <a:ext cx="7169113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694133"/>
      </p:ext>
    </p:extLst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901</TotalTime>
  <Words>329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Corbel</vt:lpstr>
      <vt:lpstr>Times New Roman</vt:lpstr>
      <vt:lpstr>Базис</vt:lpstr>
      <vt:lpstr>подготовила:  учитель – логопед 1 квалификационной категории Песчаная У.С. </vt:lpstr>
      <vt:lpstr>Игровой ландшафтный стол – представляет собой широкое поле «общения» ребенка с деталями-манипуляторами под руководством педагога. </vt:lpstr>
      <vt:lpstr>Контейнеры с наборами по темам.</vt:lpstr>
      <vt:lpstr>Ландшафтный набор по теме 9 Мая</vt:lpstr>
      <vt:lpstr>Ландшафтный набор на морскую тему.</vt:lpstr>
      <vt:lpstr>Ландшафтный набор. Моделирование осени.  </vt:lpstr>
      <vt:lpstr>Ландшафтные наборы дикие и домашние животные. </vt:lpstr>
      <vt:lpstr>Презентация PowerPoint</vt:lpstr>
      <vt:lpstr>Ландшафтный набор по теме космос.</vt:lpstr>
      <vt:lpstr>Работу с ландшафтным столом легко внедрить в фронтальное или подгрупповое занятие.</vt:lpstr>
      <vt:lpstr>Презентация PowerPoint</vt:lpstr>
      <vt:lpstr>Благодаря  данному игровому  пособию учитель-логопед и учитель-дефектолог могут решать следующие задачи:  1. Ориентация в пространстве, в том числе и относительно различных предметов.  2. Ориентировка на предложенном плане местности.  3. Закрепление прямого и обратного счёта.  4. Определение количества предметов и употребления порядковых числительных.  5. Закрепление понятий близко, далеко, ближе, дальше, больше, меньше.  6. Образование приставочных глаголов.  7.  Употребление предложно-падежных конструкций.  8. Согласование существительных с числительными.  9. Образование относительных прилагательных.  10. Расширение активного словаря.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Ульяшка Песчаная</cp:lastModifiedBy>
  <cp:revision>35</cp:revision>
  <dcterms:created xsi:type="dcterms:W3CDTF">2019-04-22T00:08:40Z</dcterms:created>
  <dcterms:modified xsi:type="dcterms:W3CDTF">2023-07-01T13:55:48Z</dcterms:modified>
</cp:coreProperties>
</file>