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37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240BE-BF91-4DD4-8EBB-960C928DB9BD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E4A60-FEE1-4AEC-9A97-957EBBADC9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45481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240BE-BF91-4DD4-8EBB-960C928DB9BD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E4A60-FEE1-4AEC-9A97-957EBBADC9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24986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240BE-BF91-4DD4-8EBB-960C928DB9BD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E4A60-FEE1-4AEC-9A97-957EBBADC9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7252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240BE-BF91-4DD4-8EBB-960C928DB9BD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E4A60-FEE1-4AEC-9A97-957EBBADC9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33582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240BE-BF91-4DD4-8EBB-960C928DB9BD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E4A60-FEE1-4AEC-9A97-957EBBADC9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93323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240BE-BF91-4DD4-8EBB-960C928DB9BD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E4A60-FEE1-4AEC-9A97-957EBBADC9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2169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240BE-BF91-4DD4-8EBB-960C928DB9BD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E4A60-FEE1-4AEC-9A97-957EBBADC9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9658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240BE-BF91-4DD4-8EBB-960C928DB9BD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E4A60-FEE1-4AEC-9A97-957EBBADC9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33695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240BE-BF91-4DD4-8EBB-960C928DB9BD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E4A60-FEE1-4AEC-9A97-957EBBADC9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2409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240BE-BF91-4DD4-8EBB-960C928DB9BD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E4A60-FEE1-4AEC-9A97-957EBBADC9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2892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240BE-BF91-4DD4-8EBB-960C928DB9BD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E4A60-FEE1-4AEC-9A97-957EBBADC9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2669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0240BE-BF91-4DD4-8EBB-960C928DB9BD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7E4A60-FEE1-4AEC-9A97-957EBBADC9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15448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jpeg"/><Relationship Id="rId4" Type="http://schemas.openxmlformats.org/officeDocument/2006/relationships/image" Target="../media/image1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100000">
              <a:srgbClr val="00B050"/>
            </a:gs>
            <a:gs pos="51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692003" y="4740812"/>
            <a:ext cx="9144000" cy="2117187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Жизнь и творчество </a:t>
            </a:r>
          </a:p>
          <a:p>
            <a:r>
              <a:rPr lang="ru-RU" sz="6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Сергея </a:t>
            </a:r>
            <a:r>
              <a:rPr lang="ru-RU" sz="6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6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ихалкова</a:t>
            </a:r>
            <a:endParaRPr lang="ru-RU" sz="6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2440" y="0"/>
            <a:ext cx="7963126" cy="45098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4260724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100000">
              <a:srgbClr val="00B050"/>
            </a:gs>
            <a:gs pos="51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1850" y="4881489"/>
            <a:ext cx="10515600" cy="173032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831850" y="4835648"/>
            <a:ext cx="10515600" cy="2022352"/>
          </a:xfrm>
        </p:spPr>
        <p:txBody>
          <a:bodyPr>
            <a:normAutofit/>
          </a:bodyPr>
          <a:lstStyle/>
          <a:p>
            <a:pPr algn="ctr"/>
            <a:r>
              <a:rPr lang="ru-RU" b="1" i="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1944 году после решения правительства сменить гимн, Михалков стал одним из</a:t>
            </a:r>
          </a:p>
          <a:p>
            <a:pPr algn="ctr"/>
            <a:r>
              <a:rPr lang="ru-RU" b="1" i="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авторов текста новой версии. Вторая редакция текста гимна вышла из-под пера</a:t>
            </a:r>
          </a:p>
          <a:p>
            <a:pPr algn="ctr"/>
            <a:r>
              <a:rPr lang="ru-RU" b="1" i="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Михалкова в 1977 Третья – в 2000 году</a:t>
            </a:r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72019" y="244425"/>
            <a:ext cx="6635262" cy="44911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1301639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100000">
              <a:srgbClr val="00B050"/>
            </a:gs>
            <a:gs pos="51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5526" y="-1041009"/>
            <a:ext cx="9144000" cy="2848781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Сергей Михалков имеет множество государственных наград и премий России и СССР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8402" y="1909576"/>
            <a:ext cx="7795196" cy="466573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6105971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100000">
              <a:srgbClr val="00B050"/>
            </a:gs>
            <a:gs pos="51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"/>
            <a:ext cx="9144000" cy="3924886"/>
          </a:xfrm>
        </p:spPr>
        <p:txBody>
          <a:bodyPr>
            <a:normAutofit/>
          </a:bodyPr>
          <a:lstStyle/>
          <a:p>
            <a:r>
              <a:rPr lang="ru-RU" sz="3100" b="1" i="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2008 году С. Михалков за выдающийся вклад в развитие отечественной литературы,</a:t>
            </a:r>
            <a:br>
              <a:rPr lang="ru-RU" sz="3100" b="1" i="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i="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многолетнюю творческую и общественную деятельность был награжден орденом</a:t>
            </a:r>
            <a:br>
              <a:rPr lang="ru-RU" sz="3100" b="1" i="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i="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Святого апостола Андрея Первозванного. В 2013 году вышла почтовая марка России,</a:t>
            </a:r>
            <a:br>
              <a:rPr lang="ru-RU" sz="3100" b="1" i="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i="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посвященная этой награде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yandex-sans"/>
              </a:rPr>
              <a:t/>
            </a:r>
            <a:br>
              <a:rPr lang="ru-RU" b="0" i="0" dirty="0" smtClean="0">
                <a:solidFill>
                  <a:srgbClr val="000000"/>
                </a:solidFill>
                <a:effectLst/>
                <a:latin typeface="yandex-sans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474" y="3082872"/>
            <a:ext cx="12192000" cy="3562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47904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100000">
              <a:srgbClr val="00B050"/>
            </a:gs>
            <a:gs pos="51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11678" y="3409022"/>
            <a:ext cx="10515600" cy="3861068"/>
          </a:xfrm>
        </p:spPr>
        <p:txBody>
          <a:bodyPr>
            <a:normAutofit/>
          </a:bodyPr>
          <a:lstStyle/>
          <a:p>
            <a:pPr algn="ctr"/>
            <a:r>
              <a:rPr lang="ru-RU" sz="2400" b="1" i="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2009 году С. Михалков умер на 97 году жизни. 28 мая 2014 года в Москве</a:t>
            </a:r>
            <a:br>
              <a:rPr lang="ru-RU" sz="2400" b="1" i="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 Поварской улице был открыт памятник С. В. Михалкову. В церемонии принял</a:t>
            </a:r>
            <a:br>
              <a:rPr lang="ru-RU" sz="2400" b="1" i="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президент В. Путин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yandex-sans"/>
              </a:rPr>
              <a:t/>
            </a:r>
            <a:br>
              <a:rPr lang="ru-RU" b="0" i="0" dirty="0" smtClean="0">
                <a:solidFill>
                  <a:srgbClr val="000000"/>
                </a:solidFill>
                <a:effectLst/>
                <a:latin typeface="yandex-sans"/>
              </a:rPr>
            </a:b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831850" y="4989671"/>
            <a:ext cx="10515600" cy="167841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73715" y="159385"/>
            <a:ext cx="8391526" cy="483028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5181014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100000">
              <a:srgbClr val="00B050"/>
            </a:gs>
            <a:gs pos="51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1458" y="124337"/>
            <a:ext cx="9475372" cy="657188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2613948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100000">
              <a:srgbClr val="00B050"/>
            </a:gs>
            <a:gs pos="51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524000" y="4473526"/>
            <a:ext cx="9144000" cy="2384474"/>
          </a:xfrm>
        </p:spPr>
        <p:txBody>
          <a:bodyPr>
            <a:normAutofit lnSpcReduction="10000"/>
          </a:bodyPr>
          <a:lstStyle/>
          <a:p>
            <a:r>
              <a:rPr lang="ru-RU" sz="2000" b="1" i="0" dirty="0" smtClean="0">
                <a:solidFill>
                  <a:schemeClr val="bg1"/>
                </a:solidFill>
                <a:effectLst/>
                <a:latin typeface="yandex-sans"/>
              </a:rPr>
              <a:t>Сергей Михалков родился 13 марта 1913 года в Москве. Кроме </a:t>
            </a:r>
            <a:r>
              <a:rPr lang="ru-RU" sz="2000" b="1" i="0" dirty="0" err="1" smtClean="0">
                <a:solidFill>
                  <a:schemeClr val="bg1"/>
                </a:solidFill>
                <a:effectLst/>
                <a:latin typeface="yandex-sans"/>
              </a:rPr>
              <a:t>Сергев</a:t>
            </a:r>
            <a:r>
              <a:rPr lang="ru-RU" sz="2000" b="1" i="0" dirty="0" smtClean="0">
                <a:solidFill>
                  <a:schemeClr val="bg1"/>
                </a:solidFill>
                <a:effectLst/>
                <a:latin typeface="yandex-sans"/>
              </a:rPr>
              <a:t> семье</a:t>
            </a:r>
          </a:p>
          <a:p>
            <a:r>
              <a:rPr lang="ru-RU" sz="2000" b="1" i="0" dirty="0" smtClean="0">
                <a:solidFill>
                  <a:schemeClr val="bg1"/>
                </a:solidFill>
                <a:effectLst/>
                <a:latin typeface="yandex-sans"/>
              </a:rPr>
              <a:t>воспитывались еще два мальчика: Михаил, Александр. Мать поэта, Ольга</a:t>
            </a:r>
          </a:p>
          <a:p>
            <a:r>
              <a:rPr lang="ru-RU" sz="2000" b="1" i="0" dirty="0" smtClean="0">
                <a:solidFill>
                  <a:schemeClr val="bg1"/>
                </a:solidFill>
                <a:effectLst/>
                <a:latin typeface="yandex-sans"/>
              </a:rPr>
              <a:t>Михайловна Михалкова, была сестрой милосердия, потом преподавала французский</a:t>
            </a:r>
          </a:p>
          <a:p>
            <a:r>
              <a:rPr lang="ru-RU" sz="2000" b="1" i="0" dirty="0" smtClean="0">
                <a:solidFill>
                  <a:schemeClr val="bg1"/>
                </a:solidFill>
                <a:effectLst/>
                <a:latin typeface="yandex-sans"/>
              </a:rPr>
              <a:t>язык в школе, а затем полностью посвятила себя семье</a:t>
            </a:r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41565" y="0"/>
            <a:ext cx="3399692" cy="432376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35189" y="304506"/>
            <a:ext cx="3057525" cy="37147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0737060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100000">
              <a:srgbClr val="00B050"/>
            </a:gs>
            <a:gs pos="51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281659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60099" y="4832435"/>
            <a:ext cx="9144000" cy="1656471"/>
          </a:xfrm>
        </p:spPr>
        <p:txBody>
          <a:bodyPr>
            <a:normAutofit fontScale="25000" lnSpcReduction="20000"/>
          </a:bodyPr>
          <a:lstStyle/>
          <a:p>
            <a:r>
              <a:rPr lang="ru-RU" sz="7200" b="1" i="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Семья Михалкова уехала в Ставропольский край, где будущий поэт окончил школу, а</a:t>
            </a:r>
          </a:p>
          <a:p>
            <a:r>
              <a:rPr lang="ru-RU" sz="7200" b="1" i="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затем вернулся в столицу. Он работал в нескольких местах до тех пор, пока, наконец,</a:t>
            </a:r>
          </a:p>
          <a:p>
            <a:r>
              <a:rPr lang="ru-RU" sz="7200" b="1" i="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 стал внештатным сотрудником газеты «Известия». В то время в биографии Сергея</a:t>
            </a:r>
          </a:p>
          <a:p>
            <a:r>
              <a:rPr lang="ru-RU" sz="7200" b="1" i="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Михалкова его стихи печатались в самых известных газетах и журналах страны.</a:t>
            </a:r>
          </a:p>
          <a:p>
            <a:r>
              <a:rPr lang="ru-RU" sz="7200" b="1" i="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Например, в «Огоньке», «Правде», «Комсомольской правде», «Известиях» …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85403" y="228880"/>
            <a:ext cx="7188005" cy="437125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494600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100000">
              <a:srgbClr val="00B050"/>
            </a:gs>
            <a:gs pos="51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2092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осле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печати поэмы «Дядя Степа» еще более прославился.</a:t>
            </a:r>
            <a:b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1935 (год выхода поэмы) Михалков начинает учебу в Литературном институте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5303" y="2233870"/>
            <a:ext cx="4918551" cy="435133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5432" y="2267733"/>
            <a:ext cx="4973931" cy="42836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2077426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100000">
              <a:srgbClr val="00B050"/>
            </a:gs>
            <a:gs pos="51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1850" y="4698609"/>
            <a:ext cx="10515600" cy="175846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831850" y="5038744"/>
            <a:ext cx="10515600" cy="1050906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 время Великой Отечественной Войны Сергей Михалков работает военным</a:t>
            </a:r>
          </a:p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корреспондентом, а после ее окончания продолжает писать стихи для детей</a:t>
            </a:r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184197"/>
            <a:ext cx="3924886" cy="33779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87240" y="543919"/>
            <a:ext cx="4214757" cy="294544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64351" y="911340"/>
            <a:ext cx="4971903" cy="331070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0191267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100000">
              <a:srgbClr val="00B050"/>
            </a:gs>
            <a:gs pos="51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-80180"/>
            <a:ext cx="9144000" cy="359014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0"/>
            <a:ext cx="9144000" cy="5257800"/>
          </a:xfrm>
        </p:spPr>
        <p:txBody>
          <a:bodyPr/>
          <a:lstStyle/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Также он создавал детские пьесы, писал сценарии к мультфильмам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650" y="801860"/>
            <a:ext cx="10541040" cy="5929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17426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100000">
              <a:srgbClr val="00B050"/>
            </a:gs>
            <a:gs pos="51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0"/>
            <a:ext cx="9144000" cy="942535"/>
          </a:xfrm>
        </p:spPr>
        <p:txBody>
          <a:bodyPr>
            <a:normAutofit fontScale="90000"/>
          </a:bodyPr>
          <a:lstStyle/>
          <a:p>
            <a:r>
              <a:rPr lang="ru-RU" sz="4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Викторина: Назови стихотворение</a:t>
            </a:r>
            <a:endParaRPr lang="ru-RU" sz="4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1937" y="1097280"/>
            <a:ext cx="3470359" cy="460716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04624" y="1783080"/>
            <a:ext cx="3447899" cy="492088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24851" y="1164810"/>
            <a:ext cx="3635531" cy="4874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29435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100000">
              <a:srgbClr val="00B050"/>
            </a:gs>
            <a:gs pos="51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7369" y="2263262"/>
            <a:ext cx="4320236" cy="433331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734" y="1406150"/>
            <a:ext cx="3296684" cy="439177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6547" y="334573"/>
            <a:ext cx="3464381" cy="4645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9399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100000">
              <a:srgbClr val="00B050"/>
            </a:gs>
            <a:gs pos="51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228" y="1691640"/>
            <a:ext cx="3328350" cy="478505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5360" y="-55253"/>
            <a:ext cx="2590800" cy="338328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64872" y="-45094"/>
            <a:ext cx="3009900" cy="455295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5990" y="2330777"/>
            <a:ext cx="3343059" cy="4297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878328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247</Words>
  <Application>Microsoft Office PowerPoint</Application>
  <PresentationFormat>Широкоэкранный</PresentationFormat>
  <Paragraphs>22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Calibri</vt:lpstr>
      <vt:lpstr>Calibri Light</vt:lpstr>
      <vt:lpstr>Times New Roman</vt:lpstr>
      <vt:lpstr>yandex-sans</vt:lpstr>
      <vt:lpstr>Тема Office</vt:lpstr>
      <vt:lpstr>Презентация PowerPoint</vt:lpstr>
      <vt:lpstr>Презентация PowerPoint</vt:lpstr>
      <vt:lpstr>Презентация PowerPoint</vt:lpstr>
      <vt:lpstr>После печати поэмы «Дядя Степа» еще более прославился. В 1935 (год выхода поэмы) Михалков начинает учебу в Литературном институте </vt:lpstr>
      <vt:lpstr>Презентация PowerPoint</vt:lpstr>
      <vt:lpstr>Презентация PowerPoint</vt:lpstr>
      <vt:lpstr>Викторина: Назови стихотворение</vt:lpstr>
      <vt:lpstr>Презентация PowerPoint</vt:lpstr>
      <vt:lpstr>Презентация PowerPoint</vt:lpstr>
      <vt:lpstr>Презентация PowerPoint</vt:lpstr>
      <vt:lpstr>Сергей Михалков имеет множество государственных наград и премий России и СССР</vt:lpstr>
      <vt:lpstr>В 2008 году С. Михалков за выдающийся вклад в развитие отечественной литературы, многолетнюю творческую и общественную деятельность был награжден орденом Святого апостола Андрея Первозванного. В 2013 году вышла почтовая марка России, посвященная этой награде </vt:lpstr>
      <vt:lpstr>В 2009 году С. Михалков умер на 97 году жизни. 28 мая 2014 года в Москве на Поварской улице был открыт памятник С. В. Михалкову. В церемонии принял участие президент В. Путин 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11</cp:revision>
  <dcterms:created xsi:type="dcterms:W3CDTF">2019-01-03T17:14:37Z</dcterms:created>
  <dcterms:modified xsi:type="dcterms:W3CDTF">2019-01-06T17:14:18Z</dcterms:modified>
</cp:coreProperties>
</file>