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80" r:id="rId3"/>
    <p:sldId id="281" r:id="rId4"/>
    <p:sldId id="283" r:id="rId5"/>
    <p:sldId id="284" r:id="rId6"/>
    <p:sldId id="293" r:id="rId7"/>
    <p:sldId id="294" r:id="rId8"/>
    <p:sldId id="295" r:id="rId9"/>
    <p:sldId id="296" r:id="rId10"/>
    <p:sldId id="285" r:id="rId11"/>
    <p:sldId id="286" r:id="rId12"/>
    <p:sldId id="297" r:id="rId13"/>
    <p:sldId id="266" r:id="rId14"/>
    <p:sldId id="298" r:id="rId15"/>
    <p:sldId id="287" r:id="rId16"/>
    <p:sldId id="278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78" autoAdjust="0"/>
  </p:normalViewPr>
  <p:slideViewPr>
    <p:cSldViewPr>
      <p:cViewPr varScale="1">
        <p:scale>
          <a:sx n="76" d="100"/>
          <a:sy n="76" d="100"/>
        </p:scale>
        <p:origin x="922" y="-6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42EB2-7259-4D2C-A2DD-2F6A3B86B0AD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93EA6-8170-4619-B9D6-5AF0CCDAEE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473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B3530-EC58-4B19-9B7C-712D49611FD4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51F2B-AFD2-4BFE-8A03-90B15A3410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309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E9AA7-DC35-4DA9-B83D-0508A78D3FF0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75B95-64F9-4F27-8E11-9FAF694DE0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0775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61C3F-8CA9-4205-8D45-771D138318A2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EF87F-3A46-4499-953C-AF5FCF3CB3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2730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69C9A-1274-4EBD-9A40-C8A2FDB7D30C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2A88F-E3B2-4309-9FC4-1A6E2225C2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79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A54B8-82F6-44E0-8E7E-A75BDAF08286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CB07F-DB35-49D6-9E68-167CF5A529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8270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11E5B-0980-4093-A3EA-8E78C5E9C071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1E78F-700F-4FAC-94F5-D2F9B8A4F6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8691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02CB6-034B-4D39-8446-1D3BD74A4A9F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E070C-46F2-4CD2-A174-5C06CCFA75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423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23DA-E528-480E-AC08-AF4EB2EB870B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A8E6C-C3BA-4796-97B6-315DC7A2DC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0444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32622-E382-4901-8B49-AA967B0A76CA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E077B-69D9-4EB3-94F6-9268C71464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306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2C0F3-CB3F-4BB0-A913-E80DD6AAE4C0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7F6CF-19BB-4997-865E-5F96BFB3D7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59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067EBF-3274-489A-B0C8-0692379B83DD}" type="datetimeFigureOut">
              <a:rPr lang="ru-RU"/>
              <a:pPr>
                <a:defRPr/>
              </a:pPr>
              <a:t>01.07.2023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9A056FC-A336-416A-8BAB-0FB2E718B47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539553" y="1989138"/>
            <a:ext cx="7848872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 по теме самообразования: «Правила дорожного движения – основа безопасности дошкольников» </a:t>
            </a:r>
          </a:p>
          <a:p>
            <a:pPr eaLnBrk="1" hangingPunct="1"/>
            <a:endParaRPr lang="ru-RU" alt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Подготовили воспитатели средней группы «</a:t>
            </a:r>
            <a:r>
              <a:rPr lang="ru-RU" alt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Бэмби</a:t>
            </a:r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eaLnBrk="1" hangingPunct="1"/>
            <a:r>
              <a:rPr lang="ru-RU" alt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Тыдыкова</a:t>
            </a:r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pPr eaLnBrk="1" hangingPunct="1"/>
            <a:r>
              <a:rPr lang="ru-RU" alt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Лановская</a:t>
            </a:r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Н.С.</a:t>
            </a:r>
          </a:p>
          <a:p>
            <a:pPr algn="ctr" eaLnBrk="1" hangingPunct="1"/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2023г.</a:t>
            </a:r>
            <a:endParaRPr lang="ru-RU" alt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2339752" y="620688"/>
            <a:ext cx="59039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МБДОУ №200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вида»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г. Кемерово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900113" y="6453188"/>
            <a:ext cx="7786687" cy="1871662"/>
          </a:xfrm>
        </p:spPr>
        <p:txBody>
          <a:bodyPr/>
          <a:lstStyle/>
          <a:p>
            <a:pPr marL="342900" indent="-342900"/>
            <a:endParaRPr lang="ru-RU" altLang="ru-RU" sz="1200" b="1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938" y="4567238"/>
            <a:ext cx="5832475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764704"/>
            <a:ext cx="4925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Конкурс рисунков  « Осторожно автомобиль»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-720000">
            <a:off x="769042" y="2023993"/>
            <a:ext cx="1797355" cy="2396473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15816" y="1196752"/>
            <a:ext cx="1728192" cy="2304256"/>
          </a:xfrm>
          <a:prstGeom prst="rect">
            <a:avLst/>
          </a:prstGeom>
          <a:noFill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00000">
            <a:off x="6500994" y="1411136"/>
            <a:ext cx="1856359" cy="2475147"/>
          </a:xfrm>
          <a:prstGeom prst="rect">
            <a:avLst/>
          </a:prstGeom>
          <a:noFill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06484" y="3573016"/>
            <a:ext cx="1977684" cy="26369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900113" y="6453188"/>
            <a:ext cx="7786687" cy="1871662"/>
          </a:xfrm>
        </p:spPr>
        <p:txBody>
          <a:bodyPr/>
          <a:lstStyle/>
          <a:p>
            <a:pPr marL="342900" indent="-342900"/>
            <a:endParaRPr lang="ru-RU" altLang="ru-RU" sz="1200" b="1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938" y="4567238"/>
            <a:ext cx="5832475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900113" y="2349500"/>
            <a:ext cx="75596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 sz="1800">
              <a:latin typeface="Arial" charset="0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1052513" y="2501900"/>
            <a:ext cx="75596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 sz="1800">
              <a:latin typeface="Arial" charset="0"/>
            </a:endParaRP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1204913" y="2654300"/>
            <a:ext cx="75596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 sz="1800"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5736" y="548680"/>
            <a:ext cx="632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Детские работы «Мой любимый дом»</a:t>
            </a:r>
            <a:endParaRPr 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05475" y="3788857"/>
            <a:ext cx="3382749" cy="2537062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360000">
            <a:off x="5327944" y="1420711"/>
            <a:ext cx="3026307" cy="226973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58226">
            <a:off x="908063" y="1460843"/>
            <a:ext cx="1951322" cy="260176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51720" y="548680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Работа с родителями по изготовлению семейного альбома по ПДД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484784"/>
            <a:ext cx="3066882" cy="23762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556791"/>
            <a:ext cx="2895581" cy="21602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1044" y="4005064"/>
            <a:ext cx="3141396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005064"/>
            <a:ext cx="3185691" cy="238062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 flipH="1">
            <a:off x="900113" y="1628775"/>
            <a:ext cx="7451725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1400" b="1" i="1" u="sng" dirty="0">
              <a:solidFill>
                <a:srgbClr val="7030A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ru-RU" altLang="ru-RU" sz="2000" dirty="0">
              <a:latin typeface="Arial" charset="0"/>
            </a:endParaRPr>
          </a:p>
          <a:p>
            <a:pPr eaLnBrk="1" hangingPunct="1"/>
            <a:endParaRPr lang="ru-RU" altLang="ru-RU" sz="1800" dirty="0"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764704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B050"/>
                </a:solidFill>
              </a:rPr>
              <a:t>Беседа с инспектором по ПДД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08358" y="3947784"/>
            <a:ext cx="1927738" cy="2570319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61536" y="1556792"/>
            <a:ext cx="3070904" cy="230317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1410" y="1556792"/>
            <a:ext cx="3032478" cy="2274359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1760" y="836712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ПАПКИ-ПЕРЕДВИКИ, КОНСУЛЬТАЦИИ ДЛЯ РОДИТЕЛЕЙ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9565" y="1844823"/>
            <a:ext cx="4416491" cy="3312369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08104" y="1853361"/>
            <a:ext cx="2531879" cy="3375839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900113" y="6453188"/>
            <a:ext cx="7786687" cy="1871662"/>
          </a:xfrm>
        </p:spPr>
        <p:txBody>
          <a:bodyPr/>
          <a:lstStyle/>
          <a:p>
            <a:pPr marL="342900" indent="-342900"/>
            <a:endParaRPr lang="ru-RU" altLang="ru-RU" sz="1200" b="1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938" y="4567238"/>
            <a:ext cx="5832475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476375" y="980728"/>
            <a:ext cx="6191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5538" y="1844824"/>
            <a:ext cx="7561262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работы над темой </a:t>
            </a:r>
          </a:p>
          <a:p>
            <a:pPr algn="ctr" eaLnBrk="1" hangingPunct="1">
              <a:defRPr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«Правила дорожного движения- основа безопасности дошкольников»</a:t>
            </a:r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богатили 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и опыт детей,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создали 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условия в группе для предупреждения детского травматизма на дорогах,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повысили 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компетентности  родителей в обеспечении безопасной жизнедеятельности детей. </a:t>
            </a:r>
          </a:p>
          <a:p>
            <a:pPr>
              <a:defRPr/>
            </a:pPr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395288" y="1844675"/>
            <a:ext cx="82867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4400" b="1" i="1">
                <a:solidFill>
                  <a:srgbClr val="FF0000"/>
                </a:solidFill>
              </a:rPr>
              <a:t>Спасибо за внимание !</a:t>
            </a:r>
          </a:p>
          <a:p>
            <a:pPr algn="ctr" eaLnBrk="1" hangingPunct="1"/>
            <a:endParaRPr lang="ru-RU" altLang="ru-RU" sz="4400" b="1" i="1">
              <a:solidFill>
                <a:srgbClr val="FF0000"/>
              </a:solidFill>
            </a:endParaRPr>
          </a:p>
          <a:p>
            <a:pPr algn="ctr" eaLnBrk="1" hangingPunct="1"/>
            <a:r>
              <a:rPr lang="ru-RU" altLang="ru-RU" sz="4400" b="1" i="1">
                <a:solidFill>
                  <a:srgbClr val="FF0000"/>
                </a:solidFill>
              </a:rPr>
              <a:t>Желаю Вам воспитать грамотных пешеходов.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773238"/>
            <a:ext cx="8229600" cy="3600450"/>
          </a:xfrm>
        </p:spPr>
        <p:txBody>
          <a:bodyPr/>
          <a:lstStyle/>
          <a:p>
            <a:pPr marL="342900" indent="-342900"/>
            <a:r>
              <a:rPr lang="ru-RU" alt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Целью нашей  работы является формирование и развитие у детей умений и навыков безопасного поведения в окружающей дорожно-транспортной среде. </a:t>
            </a:r>
            <a:r>
              <a:rPr lang="ru-RU" altLang="ru-RU" b="1" dirty="0" smtClean="0">
                <a:solidFill>
                  <a:srgbClr val="7030A0"/>
                </a:solidFill>
              </a:rPr>
              <a:t/>
            </a:r>
            <a:br>
              <a:rPr lang="ru-RU" altLang="ru-RU" b="1" dirty="0" smtClean="0">
                <a:solidFill>
                  <a:srgbClr val="7030A0"/>
                </a:solidFill>
              </a:rPr>
            </a:br>
            <a:endParaRPr lang="ru-RU" altLang="ru-RU" sz="2000" b="1" dirty="0" smtClean="0">
              <a:solidFill>
                <a:srgbClr val="7030A0"/>
              </a:solidFill>
            </a:endParaRPr>
          </a:p>
        </p:txBody>
      </p:sp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2124075" y="908050"/>
            <a:ext cx="54721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alt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900113" y="6453188"/>
            <a:ext cx="7786687" cy="1871662"/>
          </a:xfrm>
        </p:spPr>
        <p:txBody>
          <a:bodyPr/>
          <a:lstStyle/>
          <a:p>
            <a:pPr marL="342900" indent="-342900"/>
            <a:endParaRPr lang="ru-RU" altLang="ru-RU" sz="1200" b="1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2988" y="1412875"/>
            <a:ext cx="5832475" cy="529375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itchFamily="18" charset="0"/>
              </a:rPr>
              <a:t>1.Обучать детей безопасному поведению в дорожной среде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itchFamily="18" charset="0"/>
              </a:rPr>
              <a:t>2.  Познакомить детей со значением дорожных знаков, научить понимать их схематическое изображение для правильной ориентации на улицах и дорогах.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itchFamily="18" charset="0"/>
              </a:rPr>
              <a:t>3. Формировать и развивать у детей целостное восприятие окружающей дорожной среды.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itchFamily="18" charset="0"/>
              </a:rPr>
              <a:t>4.  Воспитывать дисциплинированность и сознательное выполнение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itchFamily="18" charset="0"/>
              </a:rPr>
              <a:t>правил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itchFamily="18" charset="0"/>
              </a:rPr>
              <a:t>дорожного движения, культуру поведения в дорожно-транспортном процессе.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itchFamily="18" charset="0"/>
              </a:rPr>
              <a:t>5. Расширять словарный запас детей по дорожной лексике.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2195513" y="692150"/>
            <a:ext cx="23764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8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altLang="ru-RU" sz="28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2800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900113" y="6453188"/>
            <a:ext cx="7786687" cy="1871662"/>
          </a:xfrm>
        </p:spPr>
        <p:txBody>
          <a:bodyPr/>
          <a:lstStyle/>
          <a:p>
            <a:pPr marL="342900" indent="-342900"/>
            <a:endParaRPr lang="ru-RU" altLang="ru-RU" sz="1200" b="1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6013" y="1412875"/>
            <a:ext cx="5832475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2195513" y="692150"/>
            <a:ext cx="6491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РАБОТЫ:</a:t>
            </a:r>
            <a:endParaRPr lang="ru-RU" alt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Прямоугольник 1"/>
          <p:cNvSpPr>
            <a:spLocks noChangeArrowheads="1"/>
          </p:cNvSpPr>
          <p:nvPr/>
        </p:nvSpPr>
        <p:spPr bwMode="auto">
          <a:xfrm>
            <a:off x="1835150" y="1216025"/>
            <a:ext cx="59055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alt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Знакомство с художественной литературой</a:t>
            </a:r>
          </a:p>
          <a:p>
            <a:pPr marL="342900" indent="-342900">
              <a:buAutoNum type="arabicPeriod"/>
            </a:pPr>
            <a:r>
              <a:rPr lang="ru-RU" alt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Игры: подвижные, дидактические, настольные</a:t>
            </a:r>
          </a:p>
          <a:p>
            <a:pPr marL="342900" indent="-342900">
              <a:buAutoNum type="arabicPeriod"/>
            </a:pPr>
            <a:r>
              <a:rPr lang="ru-RU" alt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детьми: совместные игры, индивидуальные работы</a:t>
            </a:r>
          </a:p>
          <a:p>
            <a:pPr marL="342900" indent="-342900">
              <a:buAutoNum type="arabicPeriod"/>
            </a:pPr>
            <a:r>
              <a:rPr lang="ru-RU" alt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Изготовление папок передвижек</a:t>
            </a:r>
          </a:p>
          <a:p>
            <a:pPr marL="342900" indent="-342900">
              <a:buAutoNum type="arabicPeriod"/>
            </a:pPr>
            <a:r>
              <a:rPr lang="ru-RU" alt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Работа с родителями: консультации, беседы</a:t>
            </a:r>
            <a:endParaRPr lang="ru-RU" alt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00113" y="6453188"/>
            <a:ext cx="7786687" cy="1871662"/>
          </a:xfrm>
        </p:spPr>
        <p:txBody>
          <a:bodyPr/>
          <a:lstStyle/>
          <a:p>
            <a:pPr marL="342900" indent="-342900"/>
            <a:endParaRPr lang="ru-RU" altLang="ru-RU" sz="1200" b="1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2988" y="1412875"/>
            <a:ext cx="5832475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012950" y="458788"/>
            <a:ext cx="64897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Использовали </a:t>
            </a:r>
            <a:r>
              <a:rPr lang="ru-RU" alt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литературу по данной теме</a:t>
            </a:r>
            <a:r>
              <a:rPr lang="en-US" alt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Прямоугольник 1"/>
          <p:cNvSpPr>
            <a:spLocks noChangeArrowheads="1"/>
          </p:cNvSpPr>
          <p:nvPr/>
        </p:nvSpPr>
        <p:spPr bwMode="auto">
          <a:xfrm>
            <a:off x="1835150" y="1216025"/>
            <a:ext cx="5905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5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9568" y="1484784"/>
            <a:ext cx="5976664" cy="448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00113" y="6453188"/>
            <a:ext cx="7786687" cy="1871662"/>
          </a:xfrm>
        </p:spPr>
        <p:txBody>
          <a:bodyPr/>
          <a:lstStyle/>
          <a:p>
            <a:pPr marL="342900" indent="-342900"/>
            <a:endParaRPr lang="ru-RU" altLang="ru-RU" sz="1200" b="1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2988" y="1412875"/>
            <a:ext cx="5832475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012950" y="458788"/>
            <a:ext cx="6489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Использовали макет, пешеходную дорожку по </a:t>
            </a:r>
            <a:r>
              <a:rPr lang="ru-RU" alt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данной теме</a:t>
            </a:r>
            <a:r>
              <a:rPr lang="en-US" alt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Прямоугольник 1"/>
          <p:cNvSpPr>
            <a:spLocks noChangeArrowheads="1"/>
          </p:cNvSpPr>
          <p:nvPr/>
        </p:nvSpPr>
        <p:spPr bwMode="auto">
          <a:xfrm>
            <a:off x="1835150" y="1216025"/>
            <a:ext cx="5905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1640" y="1651112"/>
            <a:ext cx="2683566" cy="357808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39952" y="1700808"/>
            <a:ext cx="4546848" cy="341013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00113" y="6453188"/>
            <a:ext cx="7786687" cy="1871662"/>
          </a:xfrm>
        </p:spPr>
        <p:txBody>
          <a:bodyPr/>
          <a:lstStyle/>
          <a:p>
            <a:pPr marL="342900" indent="-342900"/>
            <a:endParaRPr lang="ru-RU" altLang="ru-RU" sz="1200" b="1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2988" y="1412875"/>
            <a:ext cx="5832475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012950" y="458788"/>
            <a:ext cx="64897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плакатов </a:t>
            </a:r>
          </a:p>
          <a:p>
            <a:pPr algn="ctr"/>
            <a:r>
              <a:rPr lang="ru-RU" alt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«Пешеходный переход»</a:t>
            </a:r>
          </a:p>
          <a:p>
            <a:pPr algn="ctr"/>
            <a:endParaRPr lang="ru-RU" alt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Прямоугольник 1"/>
          <p:cNvSpPr>
            <a:spLocks noChangeArrowheads="1"/>
          </p:cNvSpPr>
          <p:nvPr/>
        </p:nvSpPr>
        <p:spPr bwMode="auto">
          <a:xfrm>
            <a:off x="1835150" y="1216025"/>
            <a:ext cx="5905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1669654"/>
            <a:ext cx="2000205" cy="2666940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88675" y="1713215"/>
            <a:ext cx="2959789" cy="221984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645549" y="1669653"/>
            <a:ext cx="31431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ntikvar" panose="020B0000000000000000" pitchFamily="34" charset="0"/>
              </a:rPr>
              <a:t>И машины проезжая,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ntikvar" panose="020B0000000000000000" pitchFamily="34" charset="0"/>
              </a:rPr>
              <a:t>Замедляют сразу ход,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Antikvar" panose="020B0000000000000000" pitchFamily="34" charset="0"/>
              </a:rPr>
              <a:t>Потому что уважают,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ntikvar" panose="020B0000000000000000" pitchFamily="34" charset="0"/>
              </a:rPr>
              <a:t>Пешеходный переход!</a:t>
            </a:r>
            <a:endParaRPr lang="ru-RU" sz="2400" b="1" dirty="0">
              <a:solidFill>
                <a:srgbClr val="0070C0"/>
              </a:solidFill>
              <a:latin typeface="Antikvar" panose="020B0000000000000000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87824" y="3181884"/>
            <a:ext cx="2304256" cy="307234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00113" y="6453188"/>
            <a:ext cx="7786687" cy="1871662"/>
          </a:xfrm>
        </p:spPr>
        <p:txBody>
          <a:bodyPr/>
          <a:lstStyle/>
          <a:p>
            <a:pPr marL="342900" indent="-342900"/>
            <a:r>
              <a:rPr lang="ru-RU" altLang="ru-RU" sz="1200" b="1" dirty="0" err="1" smtClean="0">
                <a:solidFill>
                  <a:srgbClr val="002060"/>
                </a:solidFill>
              </a:rPr>
              <a:t>ю</a:t>
            </a:r>
            <a:endParaRPr lang="ru-RU" altLang="ru-RU" sz="1200" b="1" dirty="0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2988" y="1412875"/>
            <a:ext cx="5832475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3" name="Прямоугольник 1"/>
          <p:cNvSpPr>
            <a:spLocks noChangeArrowheads="1"/>
          </p:cNvSpPr>
          <p:nvPr/>
        </p:nvSpPr>
        <p:spPr bwMode="auto">
          <a:xfrm>
            <a:off x="1835150" y="1216025"/>
            <a:ext cx="5905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761" y="692696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Были проведены беседы и дидактические игры с использованием дидактических материалов:</a:t>
            </a:r>
          </a:p>
          <a:p>
            <a:endParaRPr lang="ru-RU" sz="2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9" y="1700808"/>
            <a:ext cx="4032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Беседы:</a:t>
            </a:r>
          </a:p>
          <a:p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1.История транспорта</a:t>
            </a:r>
          </a:p>
          <a:p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2.Беседа «Перекрёсток- что это?»</a:t>
            </a:r>
          </a:p>
          <a:p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3.Запрещающие знаки</a:t>
            </a:r>
          </a:p>
          <a:p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4.Поведение детей на улицах и дорогах</a:t>
            </a:r>
          </a:p>
          <a:p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5. Работа сотрудника ГИБДД</a:t>
            </a:r>
          </a:p>
          <a:p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6.Информационно-указательные знаки</a:t>
            </a:r>
          </a:p>
          <a:p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Знаки сервиса</a:t>
            </a:r>
          </a:p>
          <a:p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.Где можно, а где нельзя играть</a:t>
            </a:r>
          </a:p>
          <a:p>
            <a:endParaRPr lang="ru-RU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27984" y="1700808"/>
            <a:ext cx="315073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«Ловкий пешеход»</a:t>
            </a:r>
          </a:p>
          <a:p>
            <a:pPr marL="342900" indent="-342900"/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«Что лишнее»</a:t>
            </a:r>
          </a:p>
          <a:p>
            <a:pPr marL="342900" indent="-342900"/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 «Светофор»</a:t>
            </a:r>
          </a:p>
          <a:p>
            <a:pPr marL="342900" indent="-342900"/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5. «Назови запрещающие знаки»</a:t>
            </a:r>
          </a:p>
          <a:p>
            <a:pPr marL="342900" indent="-342900"/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6. «Собери дорожный знак»</a:t>
            </a:r>
          </a:p>
          <a:p>
            <a:pPr marL="342900" indent="-342900"/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7. «Найди и расскажи»</a:t>
            </a:r>
          </a:p>
          <a:p>
            <a:pPr marL="342900" indent="-342900"/>
            <a:r>
              <a:rPr lang="ru-RU" sz="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8. «Умелый пешеход»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6" y="4581128"/>
            <a:ext cx="2124236" cy="1593177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79912" y="4275094"/>
            <a:ext cx="2304256" cy="1728192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97999" y="3883913"/>
            <a:ext cx="2358741" cy="176905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00113" y="6453188"/>
            <a:ext cx="7786687" cy="1871662"/>
          </a:xfrm>
        </p:spPr>
        <p:txBody>
          <a:bodyPr/>
          <a:lstStyle/>
          <a:p>
            <a:pPr marL="342900" indent="-342900"/>
            <a:r>
              <a:rPr lang="ru-RU" altLang="ru-RU" sz="1200" b="1" dirty="0" err="1" smtClean="0">
                <a:solidFill>
                  <a:srgbClr val="002060"/>
                </a:solidFill>
              </a:rPr>
              <a:t>ю</a:t>
            </a:r>
            <a:endParaRPr lang="ru-RU" altLang="ru-RU" sz="1200" b="1" dirty="0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2988" y="1412875"/>
            <a:ext cx="5832475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3" name="Прямоугольник 1"/>
          <p:cNvSpPr>
            <a:spLocks noChangeArrowheads="1"/>
          </p:cNvSpPr>
          <p:nvPr/>
        </p:nvSpPr>
        <p:spPr bwMode="auto">
          <a:xfrm>
            <a:off x="1835150" y="1216025"/>
            <a:ext cx="5905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3768" y="764704"/>
            <a:ext cx="4336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Чтение художественных произведений: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1844824"/>
            <a:ext cx="71765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В. Орлов «Моя машина»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В. Берестов «Про машину»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А. Калябина «Викторина правила дорожного движения»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Н. Носов «Автомобиль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Чтение поговорок, пословиц, отгадывание загадок по теме ПДД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RASSKAZ-NN-NOSOVA--AVTOMOBI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584" y="3724805"/>
            <a:ext cx="1500191" cy="2298865"/>
          </a:xfrm>
          <a:prstGeom prst="rect">
            <a:avLst/>
          </a:prstGeom>
          <a:noFill/>
        </p:spPr>
      </p:pic>
      <p:pic>
        <p:nvPicPr>
          <p:cNvPr id="4099" name="Picture 3" descr="C:\Users\1\Desktop\1b51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733044"/>
            <a:ext cx="1440160" cy="2216236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3436909" y="4025096"/>
            <a:ext cx="2167967" cy="1625976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36096" y="3789040"/>
            <a:ext cx="1656184" cy="2208244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7025225" y="3747619"/>
            <a:ext cx="1930231" cy="144767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9512</TotalTime>
  <Words>367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Antikvar</vt:lpstr>
      <vt:lpstr>Arial</vt:lpstr>
      <vt:lpstr>Calibri</vt:lpstr>
      <vt:lpstr>Times New Roman</vt:lpstr>
      <vt:lpstr>Wingdings</vt:lpstr>
      <vt:lpstr>Тема Office</vt:lpstr>
      <vt:lpstr>Презентация PowerPoint</vt:lpstr>
      <vt:lpstr>Целью нашей  работы является формирование и развитие у детей умений и навыков безопасного поведения в окружающей дорожно-транспортной среде.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ю</vt:lpstr>
      <vt:lpstr>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116</cp:revision>
  <dcterms:created xsi:type="dcterms:W3CDTF">2011-07-13T07:39:05Z</dcterms:created>
  <dcterms:modified xsi:type="dcterms:W3CDTF">2023-07-01T17:10:04Z</dcterms:modified>
</cp:coreProperties>
</file>