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7" r:id="rId6"/>
    <p:sldId id="268" r:id="rId7"/>
    <p:sldId id="269" r:id="rId8"/>
    <p:sldId id="263" r:id="rId9"/>
    <p:sldId id="270" r:id="rId10"/>
    <p:sldId id="271" r:id="rId11"/>
    <p:sldId id="272" r:id="rId12"/>
    <p:sldId id="260" r:id="rId13"/>
    <p:sldId id="274" r:id="rId14"/>
    <p:sldId id="273" r:id="rId15"/>
    <p:sldId id="278" r:id="rId16"/>
    <p:sldId id="261" r:id="rId17"/>
    <p:sldId id="275" r:id="rId18"/>
    <p:sldId id="264" r:id="rId19"/>
    <p:sldId id="266" r:id="rId20"/>
    <p:sldId id="265" r:id="rId21"/>
    <p:sldId id="276" r:id="rId22"/>
    <p:sldId id="277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FF0066"/>
    <a:srgbClr val="27A21E"/>
    <a:srgbClr val="A11F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>
        <p:scale>
          <a:sx n="94" d="100"/>
          <a:sy n="94" d="100"/>
        </p:scale>
        <p:origin x="-1284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2AFA-CD0E-4CC1-8376-20AACCF6907A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9BF0615-0E53-4B89-8B48-F0E972F19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2AFA-CD0E-4CC1-8376-20AACCF6907A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0615-0E53-4B89-8B48-F0E972F19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2AFA-CD0E-4CC1-8376-20AACCF6907A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0615-0E53-4B89-8B48-F0E972F19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2AFA-CD0E-4CC1-8376-20AACCF6907A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9BF0615-0E53-4B89-8B48-F0E972F19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2AFA-CD0E-4CC1-8376-20AACCF6907A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0615-0E53-4B89-8B48-F0E972F198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2AFA-CD0E-4CC1-8376-20AACCF6907A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0615-0E53-4B89-8B48-F0E972F19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2AFA-CD0E-4CC1-8376-20AACCF6907A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9BF0615-0E53-4B89-8B48-F0E972F198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2AFA-CD0E-4CC1-8376-20AACCF6907A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0615-0E53-4B89-8B48-F0E972F19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2AFA-CD0E-4CC1-8376-20AACCF6907A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0615-0E53-4B89-8B48-F0E972F19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2AFA-CD0E-4CC1-8376-20AACCF6907A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0615-0E53-4B89-8B48-F0E972F19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2AFA-CD0E-4CC1-8376-20AACCF6907A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0615-0E53-4B89-8B48-F0E972F198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6F22AFA-CD0E-4CC1-8376-20AACCF6907A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9BF0615-0E53-4B89-8B48-F0E972F198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uinfo=sw-1263-sh-654-fw-1038-fh-448-pd-1&amp;p=3&amp;text=%D0%B4%D1%8B%D0%BC%D0%BA%D0%BE%D0%B2%D1%81%D0%BA%D0%B0%D1%8F%20%D0%B8%D0%B3%D1%80%D1%83%D1%88%D0%BA%D0%B0%20%D1%84%D0%BE%D1%82%D0%BE%20%D0%BA%D0%B0%D1%80%D1%82%D0%B8%D0%BD%D0%BA%D0%B8&amp;noreask=1&amp;pos=109&amp;rpt=simage&amp;lr=213&amp;img_url=http://img1.liveinternet.ru/images/attach/c/2/65/74/65074907_nagovizina07_photo13b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dymkovo.com/assets/images/articles/teh-5_b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www.dymkovo.com/assets/images/articles/teh-6_b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source=wiz&amp;text=%D0%BE%D1%80%D0%BD%D0%B0%D0%BC%D0%B5%D0%BD%D1%82%D1%8B%20%D0%B4%D1%8B%D0%BC%D0%BA%D0%BE%D0%B2%D1%81%D0%BA%D0%BE%D0%B9%20%D0%B8%D0%B3%D1%80%D1%83%D1%88%D0%BA%D0%B8&amp;noreask=1&amp;pos=15&amp;rpt=simage&amp;lr=213&amp;uinfo=sw-1263-sh-654-fw-1038-fh-448-pd-1&amp;img_url=http://4put.ru/pictures/max/190/584635.gif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source=wiz&amp;uinfo=sw-1263-sh-654-fw-1038-fh-448-pd-1&amp;p=2&amp;text=%D0%BE%D1%80%D0%BD%D0%B0%D0%BC%D0%B5%D0%BD%D1%82%D1%8B%20%D0%B4%D1%8B%D0%BC%D0%BA%D0%BE%D0%B2%D1%81%D0%BA%D0%BE%D0%B9%20%D0%B8%D0%B3%D1%80%D1%83%D1%88%D0%BA%D0%B8&amp;noreask=1&amp;pos=77&amp;rpt=simage&amp;lr=213&amp;img_url=http://referat.znate.ru/pars_docs/tw_refs/25/24719/24719_html_73cc0351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yandsearch?source=wiz&amp;text=%D0%BE%D1%80%D0%BD%D0%B0%D0%BC%D0%B5%D0%BD%D1%82%D1%8B%20%D0%B4%D1%8B%D0%BC%D0%BA%D0%BE%D0%B2%D1%81%D0%BA%D0%BE%D0%B9%20%D0%B8%D0%B3%D1%80%D1%83%D1%88%D0%BA%D0%B8&amp;noreask=1&amp;pos=9&amp;rpt=simage&amp;lr=213&amp;uinfo=sw-1263-sh-654-fw-1038-fh-448-pd-1&amp;img_url=http://www.maaam.ru/upload/blogs/5191f43b2b6476f68c08ec3f09d25619.jpg.jpg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source=wiz&amp;uinfo=sw-1263-sh-654-fw-1038-fh-448-pd-1&amp;text=%D0%BE%D1%80%D0%BD%D0%B0%D0%BC%D0%B5%D0%BD%D1%82%D1%8B%20%D0%B4%D1%8B%D0%BC%D0%BA%D0%BE%D0%B2%D1%81%D0%BA%D0%BE%D0%B9%20%D0%B8%D0%B3%D1%80%D1%83%D1%88%D0%BA%D0%B8&amp;noreask=1&amp;pos=4&amp;lr=213&amp;rpt=simage&amp;img_url=http://www.maaam.ru/upload/blogs/bb1cb5a799a94a0de5fd4cbfc6ca2c95.jpg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yandsearch?source=wiz&amp;uinfo=sw-1263-sh-654-fw-1038-fh-448-pd-1&amp;p=1&amp;text=%D0%BE%D1%80%D0%BD%D0%B0%D0%BC%D0%B5%D0%BD%D1%82%D1%8B%20%D0%B4%D1%8B%D0%BC%D0%BA%D0%BE%D0%B2%D1%81%D0%BA%D0%BE%D0%B9%20%D0%B8%D0%B3%D1%80%D1%83%D1%88%D0%BA%D0%B8&amp;noreask=1&amp;pos=37&amp;rpt=simage&amp;lr=213&amp;img_url=http://kidsmoy.su/kartinki/uzor/c8.jp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source=wiz&amp;text=%D0%BE%D1%80%D0%BD%D0%B0%D0%BC%D0%B5%D0%BD%D1%82%D1%8B%20%D0%B4%D1%8B%D0%BC%D0%BA%D0%BE%D0%B2%D1%81%D0%BA%D0%BE%D0%B9%20%D0%B8%D0%B3%D1%80%D1%83%D1%88%D0%BA%D0%B8&amp;noreask=1&amp;pos=8&amp;rpt=simage&amp;lr=213&amp;uinfo=sw-1263-sh-654-fw-1038-fh-448-pd-1&amp;img_url=http://kidsmoy.su/kartinki/uzor/c7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ages.yandex.ru/yandsearch?source=wiz&amp;uinfo=sw-1263-sh-654-fw-1038-fh-448-pd-1&amp;p=3&amp;text=%D0%BE%D1%80%D0%BD%D0%B0%D0%BC%D0%B5%D0%BD%D1%82%D1%8B%20%D0%B4%D1%8B%D0%BC%D0%BA%D0%BE%D0%B2%D1%81%D0%BA%D0%BE%D0%B9%20%D0%B8%D0%B3%D1%80%D1%83%D1%88%D0%BA%D0%B8&amp;noreask=1&amp;pos=117&amp;rpt=simage&amp;lr=213&amp;img_url=http://s1.afisha.net/Afisha7Files/UGPhotos/502/5024b565-7d1c-4d50-b6c9-b72cbc02ed48/p_S.jpg?v=404969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dymkovo.com/assets/images/articles/teh-3_b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ymkovo.com/assets/images/articles/teh-4_b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857388"/>
          </a:xfrm>
        </p:spPr>
        <p:txBody>
          <a:bodyPr>
            <a:normAutofit/>
          </a:bodyPr>
          <a:lstStyle/>
          <a:p>
            <a:pPr algn="ctr"/>
            <a:endParaRPr lang="ru-RU" sz="2000" i="1" dirty="0">
              <a:solidFill>
                <a:srgbClr val="99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00100" y="785794"/>
            <a:ext cx="7072362" cy="157163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РУССКИЕ НАРОДНЫЕ ПРОМЫСЛЫ</a:t>
            </a: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Дымковская игрушка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1800" i="1" dirty="0" smtClean="0">
                <a:solidFill>
                  <a:srgbClr val="27A21E"/>
                </a:solidFill>
              </a:rPr>
              <a:t>средняя группа</a:t>
            </a:r>
            <a:endParaRPr lang="ru-RU" dirty="0"/>
          </a:p>
        </p:txBody>
      </p:sp>
      <p:pic>
        <p:nvPicPr>
          <p:cNvPr id="11266" name="Picture 2" descr="http://img1.liveinternet.ru/images/attach/c/2/65/74/65074907_nagovizina07_photo13b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428868"/>
            <a:ext cx="5524537" cy="41434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1357298"/>
            <a:ext cx="8429684" cy="5286412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Кисти используют пре имущественно мягкие, разного размера. Тонкие кисти позволяют мастерице привносить в сюжет мелкие детали - это не всегда хорошо, так как приводит к перенасыщению сюжета.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Поверх краски наклеивают кусочки сусального золота или потали - смеси цинка и меди. Они блестят и придают вместе с яркими красками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ослепительное очарование Дымковской игрушке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беливание Дымковской игрушки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00042"/>
            <a:ext cx="414340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Роспись Дымковской игрушки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143248"/>
            <a:ext cx="407196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Орнаменты используемые в работе с игрушкой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2" name="Picture 6" descr="http://shkola7gnomov.ru/pictures/spreads/c81fc6751ff03bc77c1dd0ebfc97f610-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142984"/>
            <a:ext cx="4572032" cy="557214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detsad114.ucoz.ru/_pu/2/49312439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17" y="482704"/>
            <a:ext cx="7879573" cy="580381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3ezhika.ru/mamaladushka/wp-content/uploads/%D0%91%D0%B5%D0%B7%D1%8B%D0%BC%D1%8F%D0%BD%D0%BD%D1%8B%D0%B9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4970" y="768534"/>
            <a:ext cx="8037558" cy="566086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aaam.ru/upload/blogs/bb1cb5a799a94a0de5fd4cbfc6ca2c95.jpg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977" y="635748"/>
            <a:ext cx="7534361" cy="565077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kidsmoy.su/kartinki/uzor/c8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513649"/>
            <a:ext cx="5929354" cy="56470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kidsmoy.su/kartinki/uzor/c7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785794"/>
            <a:ext cx="5786478" cy="558246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92441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ИГРУШКИ ЗНАТНЫЕ, СКЛАДНЫЕ ДА ЛАДНЫЕ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МЫ ПОВСЮДУ СЛАВИМСЯ, МЫ И ВАМ ПОНРАВИМСЯ!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0131dim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8177240" cy="524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857224" y="1428736"/>
            <a:ext cx="7673968" cy="4714908"/>
            <a:chOff x="158" y="845"/>
            <a:chExt cx="5464" cy="3300"/>
          </a:xfrm>
        </p:grpSpPr>
        <p:pic>
          <p:nvPicPr>
            <p:cNvPr id="3" name="Picture 4" descr="024dimka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8" y="845"/>
              <a:ext cx="1434" cy="3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5" descr="022dimk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65" y="845"/>
              <a:ext cx="2352" cy="3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6" descr="010dimka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33" y="845"/>
              <a:ext cx="1789" cy="3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Дымковская игрушка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занятия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1714488"/>
            <a:ext cx="678661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Познакомить детей с историей дымковской игрушки;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Показать характерные особенности росписи дымковской игрушки;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Учить выделять элементы геометрического узора дымковской росписи (круги, прямые и волнистые линии, клетка, точки-горошины).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эстетическое восприятие, чувство ритма, цвета.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Воспитывать любовь к народному искусству России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11dim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0"/>
            <a:ext cx="7359339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Дымковская   игрушка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18dim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71612"/>
            <a:ext cx="7492996" cy="4908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Дымковская игрушка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coolreferat.com/ref-2_1692461181-61523.coolpic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285860"/>
            <a:ext cx="5286412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Дымковская игрушка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http://s5.afisha.net/Afisha7Files/UGPhotos/502/5024b565-7d1c-4d50-b6c9-b72cbc02ed48/p_F.jpg?v=40496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9" y="1142983"/>
            <a:ext cx="7286678" cy="485778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История дымковской игрушки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571612"/>
            <a:ext cx="721523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Жили в одном селе люди. Когда на улице было холодно и зимний мороз сковывал землю, в домах затапливались печи, дым окутывал крыши, да так, что ничего не было видно. Один дым… Вот и назвали то село Дымково. Трудились взрослые в том селе с утра до позднего вечера: копали землю, готовили еду, пасли скотину, а дети шутили, играли на лугу, пели песни. Не было у них тогда таких игрушек, как у вас. И задумались взрослые: чем порадовать детишек. Набрали на берегу реки глины, вылепили разные забавные фигурки, обожгли их в печи, покрыли мелом, разведенным на молоке, расписали красками. На праздник «свистунья» мастера слободы Дымково лепили глиняные свистульки в виде коней, баранов, козлов, уточек. Так и появились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дымковские игрушки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Яркие, веселые, задорные, эти игрушки ведут нас в свой особый, сказочно – прекрасный мир.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Техника изготовления дымковской игрушки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Дымковская игрушка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рукодельное изделие. Каждая — создание одного мастера. От лепки и до росписи процесс творческий, никогда не повторяющийся. Нет и не может быть двух одинаковых изделий. Каждая игрушка уникальна и единственна.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Глина для изготовления традиционно добывалась в слободе Дымково, что на низменном берегу реки Вятки у города Кирова. Собранную красную глину в слободе раньше рубили лопатой, смешивали с мелким речным песком - рядом есть огромный речной пляж. Так вот, глину, после смешивания, много раз переворачивали, смачивали водой. В старину так вообще ногами месили.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Сейчас мастерица не копает глину и не месит ее. Подготовка материала происходит машинным способом, на одном из керамических производств. Глина приходит в мастерские в готовом виде - полиэтиленовые упаковки-брикеты по 10 килограмм.</a:t>
            </a:r>
          </a:p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Лепка игрушки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епка Дымковской игрушки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500174"/>
            <a:ext cx="492922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Лепка игрушки</a:t>
            </a:r>
            <a:endParaRPr lang="ru-RU" sz="2800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1428736"/>
            <a:ext cx="8705880" cy="4857784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Каждая игрушка от куска глины до готовой скульптуры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выполняется одним мастером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Если раньше много времени тратилось мастерицей на подготовку глины и побелки, то сейчас уделяется больше внимания именно процессу лепки и росписи игрушки. 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Куски глины разделяют и раскатывают в шарики. Из шариков делают отдельные детали игрушки. Дымковская игрушка тем и отличается, что она делается не из одного куска глины, а из нескольких. Шарик глины раскатывают в блин, из блина делают конус - готова юбка барыни. Она полая внутри со стенками толщиной 4-6 мм. Стенки конуса выравнивают - вертя заготовку в руках. Затем, смачивая водой, прикрепляют ручки-колбаски, шарик головы. Все из небольших кусков глины.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основные элементы игрушки делают в первую очередь. Все стыки разглаживают влажной тряпочкой. Получается словно единое целое. Затем украшают игрушку деталями - кокошник, муфта, сумочка, собачка, косички, шляпка и т.д.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Сушка и обжиг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54162"/>
            <a:ext cx="8705880" cy="466092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Wingdings" pitchFamily="2" charset="2"/>
              <a:buChar char="v"/>
            </a:pP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Сушат слепленную заготовку в течение 3-5 дней, иногда дольше, на воздухе. 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старые времена игрушку </a:t>
            </a:r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обжигали в русских печах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Ставили прямо на дрова, либо на железный противень. 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Глина начинает разогреваться и скоро становится как бы прозрачной - светится ровным красным цветом в огне. На этом процесс обжига заканчивался, и игрушки медленно остывали в потухшей печи.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Сейчас игрушки обжигают в </a:t>
            </a:r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муфельных печах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 температуре более 1000 градусов. Такая высокая температура придает глине еще большую прочность. Печи довольно большие, в них игрушки загружают партиями. Опять же у мастериц не отнимается драгоценное время на нетворческие процессы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coolreferat.com/ref-2_1692534265-13914.coolpic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407196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ушка и обжиг Дымковской игрушки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143248"/>
            <a:ext cx="421484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857232"/>
            <a:ext cx="8686800" cy="142876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Отбеливание и роспись игрушки 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794265"/>
          </a:xfrm>
        </p:spPr>
        <p:txBody>
          <a:bodyPr>
            <a:no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 печи заготовка получается коричнево-красной. Для побелки в старину использовали раствор мела на молоке - окунали игрушку целиком. Молоко на поверхности скисает и образует прочную яркую пленку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козеинового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клея.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Обеливание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это характерная черта Дымковской игрушки.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Сейчас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обеливание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производят с помощью темперных белил, которые наносят кистью.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Финальная часть процесса - роспись.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Сначала расскажем о старинном традиционном способе росписи: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Сухие краски растирались с яйцом, добавлялся перекисший квас или уксус. Цветовая гамма была небогатая, только основные тона. Использовались составы от сажи до фуксина и хрома. Эти краски как будто отдавали заготовке часть своего цвета и звучали приглушено. В XX веке использовали гуашь, также разведенную на яйце. Сейчас используют яркие акриловые краски - очень стойкие.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293</TotalTime>
  <Words>666</Words>
  <Application>Microsoft Office PowerPoint</Application>
  <PresentationFormat>Экран (4:3)</PresentationFormat>
  <Paragraphs>37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Презентация PowerPoint</vt:lpstr>
      <vt:lpstr>Цель занятия </vt:lpstr>
      <vt:lpstr>История дымковской игрушки</vt:lpstr>
      <vt:lpstr>Техника изготовления дымковской игрушки</vt:lpstr>
      <vt:lpstr>Лепка игрушки</vt:lpstr>
      <vt:lpstr>Лепка игрушки</vt:lpstr>
      <vt:lpstr>Сушка и обжиг</vt:lpstr>
      <vt:lpstr>Презентация PowerPoint</vt:lpstr>
      <vt:lpstr>Отбеливание и роспись игрушки  </vt:lpstr>
      <vt:lpstr>Презентация PowerPoint</vt:lpstr>
      <vt:lpstr>Презентация PowerPoint</vt:lpstr>
      <vt:lpstr>Орнаменты используемые в работе с игрушкой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Дымковская игрушка</vt:lpstr>
      <vt:lpstr>Дымковская   игрушка</vt:lpstr>
      <vt:lpstr>Дымковская игрушка</vt:lpstr>
      <vt:lpstr>Дымковская игрушка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ЦРР – д/с №2 «Искорка»</dc:title>
  <dc:creator>User</dc:creator>
  <cp:lastModifiedBy>Юля</cp:lastModifiedBy>
  <cp:revision>35</cp:revision>
  <dcterms:created xsi:type="dcterms:W3CDTF">2013-09-19T06:32:44Z</dcterms:created>
  <dcterms:modified xsi:type="dcterms:W3CDTF">2023-07-02T20:46:46Z</dcterms:modified>
</cp:coreProperties>
</file>