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9"/>
  </p:handout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5" r:id="rId9"/>
    <p:sldId id="266" r:id="rId10"/>
    <p:sldId id="263" r:id="rId11"/>
    <p:sldId id="264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314FB5-9210-4EB7-8465-1E6EB6D17303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784C3A-4A6C-4E49-AAD9-D012FAB791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6461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ECC9B24-202B-4AAF-A851-B91A6E1B5CE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E2929E2-2C89-44E9-BBD5-E032D87151E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823027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C9B24-202B-4AAF-A851-B91A6E1B5CE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29E2-2C89-44E9-BBD5-E032D87151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118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C9B24-202B-4AAF-A851-B91A6E1B5CE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29E2-2C89-44E9-BBD5-E032D87151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94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C9B24-202B-4AAF-A851-B91A6E1B5CE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29E2-2C89-44E9-BBD5-E032D87151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052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CC9B24-202B-4AAF-A851-B91A6E1B5CE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2929E2-2C89-44E9-BBD5-E032D87151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321358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C9B24-202B-4AAF-A851-B91A6E1B5CE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29E2-2C89-44E9-BBD5-E032D87151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449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C9B24-202B-4AAF-A851-B91A6E1B5CE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29E2-2C89-44E9-BBD5-E032D87151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46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C9B24-202B-4AAF-A851-B91A6E1B5CE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29E2-2C89-44E9-BBD5-E032D87151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324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C9B24-202B-4AAF-A851-B91A6E1B5CE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29E2-2C89-44E9-BBD5-E032D87151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891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CC9B24-202B-4AAF-A851-B91A6E1B5CE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2929E2-2C89-44E9-BBD5-E032D87151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66894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CC9B24-202B-4AAF-A851-B91A6E1B5CE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2929E2-2C89-44E9-BBD5-E032D87151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30889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BECC9B24-202B-4AAF-A851-B91A6E1B5CE0}" type="datetimeFigureOut">
              <a:rPr lang="ru-RU" smtClean="0"/>
              <a:pPr/>
              <a:t>02.07.2023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3E2929E2-2C89-44E9-BBD5-E032D87151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55914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0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2.jpeg"/><Relationship Id="rId7" Type="http://schemas.openxmlformats.org/officeDocument/2006/relationships/image" Target="../media/image55.jpeg"/><Relationship Id="rId12" Type="http://schemas.openxmlformats.org/officeDocument/2006/relationships/image" Target="../media/image60.png"/><Relationship Id="rId2" Type="http://schemas.openxmlformats.org/officeDocument/2006/relationships/slideLayout" Target="../slideLayouts/slideLayout8.xml"/><Relationship Id="rId1" Type="http://schemas.openxmlformats.org/officeDocument/2006/relationships/audio" Target="file:///D:\Lulik\&#1052;&#1054;&#1071;%20&#1056;&#1040;&#1041;&#1054;&#1058;&#1040;_&#1076;&#1077;&#1090;&#1089;&#1082;&#1080;&#1081;%20&#1089;&#1072;&#1076;\&#1044;&#1080;&#1076;&#1072;&#1082;&#1090;&#1080;&#1095;&#1077;&#1089;&#1082;&#1080;&#1077;%20&#1084;&#1072;&#1090;&#1077;&#1088;&#1080;&#1072;&#1083;&#1099;\&#1050;&#1040;&#1056;&#1058;&#1054;&#1058;&#1045;&#1050;&#1040;%20&#1079;&#1074;&#1091;&#1082;&#1086;&#1074;\&#1047;&#1074;&#1091;&#1082;&#1080;%20&#1078;&#1080;&#1074;&#1086;&#1090;&#1085;&#1099;&#1093;\&#1076;&#1080;&#1082;&#1080;&#1077;%20&#1078;&#1080;&#1074;&#1086;&#1090;&#1085;&#1099;&#1077;\&#1073;&#1077;&#1083;&#1082;&#1072;2.mp3" TargetMode="External"/><Relationship Id="rId6" Type="http://schemas.openxmlformats.org/officeDocument/2006/relationships/image" Target="../media/image54.jpeg"/><Relationship Id="rId11" Type="http://schemas.openxmlformats.org/officeDocument/2006/relationships/image" Target="../media/image59.jpeg"/><Relationship Id="rId5" Type="http://schemas.openxmlformats.org/officeDocument/2006/relationships/image" Target="../media/image4.jpeg"/><Relationship Id="rId10" Type="http://schemas.openxmlformats.org/officeDocument/2006/relationships/image" Target="../media/image58.jpeg"/><Relationship Id="rId4" Type="http://schemas.openxmlformats.org/officeDocument/2006/relationships/image" Target="../media/image53.jpeg"/><Relationship Id="rId9" Type="http://schemas.openxmlformats.org/officeDocument/2006/relationships/image" Target="../media/image5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13" Type="http://schemas.openxmlformats.org/officeDocument/2006/relationships/image" Target="../media/image69.png"/><Relationship Id="rId3" Type="http://schemas.openxmlformats.org/officeDocument/2006/relationships/image" Target="../media/image64.jpeg"/><Relationship Id="rId7" Type="http://schemas.openxmlformats.org/officeDocument/2006/relationships/image" Target="../media/image55.jpeg"/><Relationship Id="rId12" Type="http://schemas.openxmlformats.org/officeDocument/2006/relationships/image" Target="../media/image68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D:\Lulik\&#1052;&#1054;&#1071;%20&#1056;&#1040;&#1041;&#1054;&#1058;&#1040;_&#1076;&#1077;&#1090;&#1089;&#1082;&#1080;&#1081;%20&#1089;&#1072;&#1076;\&#1044;&#1080;&#1076;&#1072;&#1082;&#1090;&#1080;&#1095;&#1077;&#1089;&#1082;&#1080;&#1077;%20&#1084;&#1072;&#1090;&#1077;&#1088;&#1080;&#1072;&#1083;&#1099;\&#1050;&#1040;&#1056;&#1058;&#1054;&#1058;&#1045;&#1050;&#1040;%20&#1079;&#1074;&#1091;&#1082;&#1086;&#1074;\&#1047;&#1074;&#1091;&#1082;&#1080;%20&#1078;&#1080;&#1074;&#1086;&#1090;&#1085;&#1099;&#1093;\&#1076;&#1080;&#1082;&#1080;&#1077;%20&#1078;&#1080;&#1074;&#1086;&#1090;&#1085;&#1099;&#1077;\&#1105;&#1078;.mp3" TargetMode="External"/><Relationship Id="rId6" Type="http://schemas.openxmlformats.org/officeDocument/2006/relationships/image" Target="../media/image54.jpeg"/><Relationship Id="rId11" Type="http://schemas.openxmlformats.org/officeDocument/2006/relationships/image" Target="../media/image67.jpeg"/><Relationship Id="rId5" Type="http://schemas.openxmlformats.org/officeDocument/2006/relationships/image" Target="../media/image4.jpeg"/><Relationship Id="rId10" Type="http://schemas.openxmlformats.org/officeDocument/2006/relationships/image" Target="../media/image59.jpeg"/><Relationship Id="rId4" Type="http://schemas.openxmlformats.org/officeDocument/2006/relationships/image" Target="../media/image65.jpeg"/><Relationship Id="rId9" Type="http://schemas.openxmlformats.org/officeDocument/2006/relationships/image" Target="../media/image6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72.jpeg"/><Relationship Id="rId7" Type="http://schemas.openxmlformats.org/officeDocument/2006/relationships/image" Target="../media/image76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D:\Lulik\&#1052;&#1054;&#1071;%20&#1056;&#1040;&#1041;&#1054;&#1058;&#1040;_&#1076;&#1077;&#1090;&#1089;&#1082;&#1080;&#1081;%20&#1089;&#1072;&#1076;\&#1044;&#1080;&#1076;&#1072;&#1082;&#1090;&#1080;&#1095;&#1077;&#1089;&#1082;&#1080;&#1077;%20&#1084;&#1072;&#1090;&#1077;&#1088;&#1080;&#1072;&#1083;&#1099;\&#1050;&#1040;&#1056;&#1058;&#1054;&#1058;&#1045;&#1050;&#1040;%20&#1079;&#1074;&#1091;&#1082;&#1086;&#1074;\&#1047;&#1074;&#1091;&#1082;&#1080;%20&#1078;&#1080;&#1074;&#1086;&#1090;&#1085;&#1099;&#1093;\&#1076;&#1080;&#1082;&#1080;&#1077;%20&#1078;&#1080;&#1074;&#1086;&#1090;&#1085;&#1099;&#1077;\&#1073;&#1086;&#1073;&#1088;.mp3" TargetMode="Externa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10" Type="http://schemas.openxmlformats.org/officeDocument/2006/relationships/image" Target="../media/image79.png"/><Relationship Id="rId4" Type="http://schemas.openxmlformats.org/officeDocument/2006/relationships/image" Target="../media/image73.jpeg"/><Relationship Id="rId9" Type="http://schemas.openxmlformats.org/officeDocument/2006/relationships/image" Target="../media/image7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eg"/><Relationship Id="rId3" Type="http://schemas.openxmlformats.org/officeDocument/2006/relationships/image" Target="../media/image84.jpeg"/><Relationship Id="rId7" Type="http://schemas.openxmlformats.org/officeDocument/2006/relationships/image" Target="../media/image88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D:\Lulik\&#1052;&#1054;&#1071;%20&#1056;&#1040;&#1041;&#1054;&#1058;&#1040;_&#1076;&#1077;&#1090;&#1089;&#1082;&#1080;&#1081;%20&#1089;&#1072;&#1076;\&#1044;&#1080;&#1076;&#1072;&#1082;&#1090;&#1080;&#1095;&#1077;&#1089;&#1082;&#1080;&#1077;%20&#1084;&#1072;&#1090;&#1077;&#1088;&#1080;&#1072;&#1083;&#1099;\&#1050;&#1040;&#1056;&#1058;&#1054;&#1058;&#1045;&#1050;&#1040;%20&#1079;&#1074;&#1091;&#1082;&#1086;&#1074;\&#1047;&#1074;&#1091;&#1082;&#1080;%20&#1078;&#1080;&#1074;&#1086;&#1090;&#1085;&#1099;&#1093;\&#1076;&#1080;&#1082;&#1080;&#1077;%20&#1078;&#1080;&#1074;&#1086;&#1090;&#1085;&#1099;&#1077;\&#1083;&#1086;&#1089;&#1100;2.mp3" TargetMode="Externa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Relationship Id="rId9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D:\Lulik\&#1052;&#1054;&#1071;%20&#1056;&#1040;&#1041;&#1054;&#1058;&#1040;_&#1076;&#1077;&#1090;&#1089;&#1082;&#1080;&#1081;%20&#1089;&#1072;&#1076;\&#1044;&#1080;&#1076;&#1072;&#1082;&#1090;&#1080;&#1095;&#1077;&#1089;&#1082;&#1080;&#1077;%20&#1084;&#1072;&#1090;&#1077;&#1088;&#1080;&#1072;&#1083;&#1099;\&#1050;&#1040;&#1056;&#1058;&#1054;&#1058;&#1045;&#1050;&#1040;%20&#1079;&#1074;&#1091;&#1082;&#1086;&#1074;\&#1047;&#1074;&#1091;&#1082;&#1080;%20&#1078;&#1080;&#1074;&#1086;&#1090;&#1085;&#1099;&#1093;\&#1076;&#1080;&#1082;&#1080;&#1077;%20&#1078;&#1080;&#1074;&#1086;&#1090;&#1085;&#1099;&#1077;\&#1079;&#1072;&#1103;&#1094;.mp3" TargetMode="Externa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pn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D:\Lulik\&#1052;&#1054;&#1071;%20&#1056;&#1040;&#1041;&#1054;&#1058;&#1040;_&#1076;&#1077;&#1090;&#1089;&#1082;&#1080;&#1081;%20&#1089;&#1072;&#1076;\&#1044;&#1080;&#1076;&#1072;&#1082;&#1090;&#1080;&#1095;&#1077;&#1089;&#1082;&#1080;&#1077;%20&#1084;&#1072;&#1090;&#1077;&#1088;&#1080;&#1072;&#1083;&#1099;\&#1050;&#1040;&#1056;&#1058;&#1054;&#1058;&#1045;&#1050;&#1040;%20&#1079;&#1074;&#1091;&#1082;&#1086;&#1074;\&#1047;&#1074;&#1091;&#1082;&#1080;%20&#1078;&#1080;&#1074;&#1086;&#1090;&#1085;&#1099;&#1093;\&#1076;&#1080;&#1082;&#1080;&#1077;%20&#1078;&#1080;&#1074;&#1086;&#1090;&#1085;&#1099;&#1077;\&#1083;&#1080;&#1089;&#1072;.mp3" TargetMode="Externa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D:\Lulik\&#1052;&#1054;&#1071;%20&#1056;&#1040;&#1041;&#1054;&#1058;&#1040;_&#1076;&#1077;&#1090;&#1089;&#1082;&#1080;&#1081;%20&#1089;&#1072;&#1076;\&#1044;&#1080;&#1076;&#1072;&#1082;&#1090;&#1080;&#1095;&#1077;&#1089;&#1082;&#1080;&#1077;%20&#1084;&#1072;&#1090;&#1077;&#1088;&#1080;&#1072;&#1083;&#1099;\&#1050;&#1040;&#1056;&#1058;&#1054;&#1058;&#1045;&#1050;&#1040;%20&#1079;&#1074;&#1091;&#1082;&#1086;&#1074;\&#1047;&#1074;&#1091;&#1082;&#1080;%20&#1078;&#1080;&#1074;&#1086;&#1090;&#1085;&#1099;&#1093;\&#1076;&#1080;&#1082;&#1080;&#1077;%20&#1078;&#1080;&#1074;&#1086;&#1090;&#1085;&#1099;&#1077;\&#1074;&#1086;&#1083;&#1082;3.mp3" TargetMode="External"/><Relationship Id="rId6" Type="http://schemas.openxmlformats.org/officeDocument/2006/relationships/image" Target="../media/image31.jpeg"/><Relationship Id="rId11" Type="http://schemas.openxmlformats.org/officeDocument/2006/relationships/image" Target="../media/image24.pn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12" Type="http://schemas.openxmlformats.org/officeDocument/2006/relationships/image" Target="../media/image47.png"/><Relationship Id="rId2" Type="http://schemas.openxmlformats.org/officeDocument/2006/relationships/slideLayout" Target="../slideLayouts/slideLayout8.xml"/><Relationship Id="rId1" Type="http://schemas.openxmlformats.org/officeDocument/2006/relationships/audio" Target="file:///D:\Lulik\&#1052;&#1054;&#1071;%20&#1056;&#1040;&#1041;&#1054;&#1058;&#1040;_&#1076;&#1077;&#1090;&#1089;&#1082;&#1080;&#1081;%20&#1089;&#1072;&#1076;\&#1044;&#1080;&#1076;&#1072;&#1082;&#1090;&#1080;&#1095;&#1077;&#1089;&#1082;&#1080;&#1077;%20&#1084;&#1072;&#1090;&#1077;&#1088;&#1080;&#1072;&#1083;&#1099;\&#1050;&#1040;&#1056;&#1058;&#1054;&#1058;&#1045;&#1050;&#1040;%20&#1079;&#1074;&#1091;&#1082;&#1086;&#1074;\&#1047;&#1074;&#1091;&#1082;&#1080;%20&#1078;&#1080;&#1074;&#1086;&#1090;&#1085;&#1099;&#1093;\&#1076;&#1080;&#1082;&#1080;&#1077;%20&#1078;&#1080;&#1074;&#1086;&#1090;&#1085;&#1099;&#1077;\&#1084;&#1077;&#1076;&#1074;&#1077;&#1076;&#1100;%202.mp3" TargetMode="External"/><Relationship Id="rId6" Type="http://schemas.openxmlformats.org/officeDocument/2006/relationships/image" Target="../media/image42.jpeg"/><Relationship Id="rId11" Type="http://schemas.openxmlformats.org/officeDocument/2006/relationships/image" Target="../media/image46.jpeg"/><Relationship Id="rId5" Type="http://schemas.openxmlformats.org/officeDocument/2006/relationships/image" Target="../media/image41.jpeg"/><Relationship Id="rId10" Type="http://schemas.openxmlformats.org/officeDocument/2006/relationships/image" Target="../media/image45.jpeg"/><Relationship Id="rId4" Type="http://schemas.openxmlformats.org/officeDocument/2006/relationships/image" Target="../media/image40.jpeg"/><Relationship Id="rId9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«Дикие животные</a:t>
            </a:r>
            <a:br>
              <a:rPr lang="ru-RU" dirty="0"/>
            </a:br>
            <a:r>
              <a:rPr lang="ru-RU" dirty="0"/>
              <a:t>и их детёныши»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728792" cy="1752600"/>
          </a:xfrm>
        </p:spPr>
        <p:txBody>
          <a:bodyPr>
            <a:normAutofit/>
          </a:bodyPr>
          <a:lstStyle/>
          <a:p>
            <a:pPr algn="r"/>
            <a:r>
              <a:rPr lang="ru-RU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воспитатель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первой</a:t>
            </a:r>
          </a:p>
          <a:p>
            <a:pPr algn="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квалификационной категории</a:t>
            </a:r>
          </a:p>
          <a:p>
            <a:pPr algn="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                      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Мамукова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Алена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Наримановна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620688"/>
            <a:ext cx="2016224" cy="707678"/>
          </a:xfrm>
        </p:spPr>
        <p:txBody>
          <a:bodyPr>
            <a:noAutofit/>
          </a:bodyPr>
          <a:lstStyle/>
          <a:p>
            <a:pPr algn="ctr"/>
            <a:r>
              <a:rPr lang="ru-RU" sz="4400" dirty="0"/>
              <a:t>Белка</a:t>
            </a:r>
          </a:p>
        </p:txBody>
      </p:sp>
      <p:pic>
        <p:nvPicPr>
          <p:cNvPr id="5" name="Содержимое 4" descr="заяц2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2650" y="1889855"/>
            <a:ext cx="3908425" cy="276713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64088" y="260648"/>
            <a:ext cx="3240360" cy="1872208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/>
              <a:t>Хвост пушистою дугой,</a:t>
            </a:r>
            <a:br>
              <a:rPr lang="ru-RU" sz="2000" dirty="0"/>
            </a:br>
            <a:r>
              <a:rPr lang="ru-RU" sz="2000" dirty="0"/>
              <a:t>Вам знаком зверек такой?</a:t>
            </a:r>
            <a:br>
              <a:rPr lang="ru-RU" sz="2000" dirty="0"/>
            </a:br>
            <a:r>
              <a:rPr lang="ru-RU" sz="2000" dirty="0"/>
              <a:t>Острозубый, темноглазый,</a:t>
            </a:r>
            <a:br>
              <a:rPr lang="ru-RU" sz="2000" dirty="0"/>
            </a:br>
            <a:r>
              <a:rPr lang="ru-RU" sz="2000" dirty="0"/>
              <a:t>По деревьям любит лазать.</a:t>
            </a:r>
            <a:br>
              <a:rPr lang="ru-RU" sz="2000" dirty="0"/>
            </a:br>
            <a:r>
              <a:rPr lang="ru-RU" sz="2000" dirty="0"/>
              <a:t>Строит он свой дом в дупле.</a:t>
            </a:r>
            <a:br>
              <a:rPr lang="ru-RU" sz="2000" dirty="0"/>
            </a:br>
            <a:r>
              <a:rPr lang="ru-RU" sz="2000" dirty="0"/>
              <a:t>Чтоб зимою жить в тепле.</a:t>
            </a:r>
            <a:endParaRPr lang="ru-RU" dirty="0"/>
          </a:p>
        </p:txBody>
      </p:sp>
      <p:pic>
        <p:nvPicPr>
          <p:cNvPr id="6" name="Рисунок 5" descr="zajtsy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557" y="188641"/>
            <a:ext cx="2743267" cy="2198044"/>
          </a:xfrm>
          <a:prstGeom prst="rect">
            <a:avLst/>
          </a:prstGeom>
        </p:spPr>
      </p:pic>
      <p:pic>
        <p:nvPicPr>
          <p:cNvPr id="9" name="Рисунок 8" descr="Mushrooms_penny_bun_White_background_534245_2880x180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4437112"/>
            <a:ext cx="1403648" cy="1080263"/>
          </a:xfrm>
          <a:prstGeom prst="rect">
            <a:avLst/>
          </a:prstGeom>
        </p:spPr>
      </p:pic>
      <p:pic>
        <p:nvPicPr>
          <p:cNvPr id="10" name="Рисунок 9" descr="15_1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5301208"/>
            <a:ext cx="1531513" cy="1152463"/>
          </a:xfrm>
          <a:prstGeom prst="rect">
            <a:avLst/>
          </a:prstGeom>
        </p:spPr>
      </p:pic>
      <p:pic>
        <p:nvPicPr>
          <p:cNvPr id="11" name="Рисунок 10" descr="kisspng-born-from-weeds-and-rats-scutch-grass-download-grass-5ab46612666220.5732171315217720504194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83768" y="3429000"/>
            <a:ext cx="662102" cy="1739863"/>
          </a:xfrm>
          <a:prstGeom prst="rect">
            <a:avLst/>
          </a:prstGeom>
        </p:spPr>
      </p:pic>
      <p:pic>
        <p:nvPicPr>
          <p:cNvPr id="8" name="Рисунок 7" descr="hranenie-morkovi1_1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429000"/>
            <a:ext cx="1069685" cy="955387"/>
          </a:xfrm>
          <a:prstGeom prst="rect">
            <a:avLst/>
          </a:prstGeom>
        </p:spPr>
      </p:pic>
      <p:pic>
        <p:nvPicPr>
          <p:cNvPr id="12" name="Рисунок 11" descr="6a876898ba5784a2ec98343d6aa8b3f7857257b2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6" y="5517232"/>
            <a:ext cx="1234769" cy="1340768"/>
          </a:xfrm>
          <a:prstGeom prst="rect">
            <a:avLst/>
          </a:prstGeom>
        </p:spPr>
      </p:pic>
      <p:pic>
        <p:nvPicPr>
          <p:cNvPr id="13" name="Рисунок 12" descr="how-to-draw-wheat-demo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584" y="2420888"/>
            <a:ext cx="2232248" cy="1058393"/>
          </a:xfrm>
          <a:prstGeom prst="rect">
            <a:avLst/>
          </a:prstGeom>
        </p:spPr>
      </p:pic>
      <p:pic>
        <p:nvPicPr>
          <p:cNvPr id="7" name="Рисунок 6" descr="5812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4005064"/>
            <a:ext cx="808452" cy="1019141"/>
          </a:xfrm>
          <a:prstGeom prst="rect">
            <a:avLst/>
          </a:prstGeom>
        </p:spPr>
      </p:pic>
      <p:pic>
        <p:nvPicPr>
          <p:cNvPr id="14" name="белка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4211960" y="15567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492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4752528" cy="1138138"/>
          </a:xfrm>
        </p:spPr>
        <p:txBody>
          <a:bodyPr>
            <a:normAutofit fontScale="90000"/>
          </a:bodyPr>
          <a:lstStyle/>
          <a:p>
            <a:r>
              <a:rPr lang="ru-RU" dirty="0"/>
              <a:t>Дом белки: </a:t>
            </a:r>
            <a:br>
              <a:rPr lang="ru-RU" dirty="0"/>
            </a:br>
            <a:r>
              <a:rPr lang="ru-RU" dirty="0"/>
              <a:t>дупло или гнездо</a:t>
            </a:r>
          </a:p>
        </p:txBody>
      </p:sp>
      <p:pic>
        <p:nvPicPr>
          <p:cNvPr id="11" name="Содержимое 10" descr="118_Life_Header_02-1-1600x125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1700808"/>
            <a:ext cx="6676492" cy="4968552"/>
          </a:xfrm>
        </p:spPr>
      </p:pic>
      <p:pic>
        <p:nvPicPr>
          <p:cNvPr id="7" name="Рисунок 6" descr="animalitos14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3140968"/>
            <a:ext cx="2496277" cy="1872208"/>
          </a:xfrm>
          <a:prstGeom prst="rect">
            <a:avLst/>
          </a:prstGeom>
        </p:spPr>
      </p:pic>
      <p:pic>
        <p:nvPicPr>
          <p:cNvPr id="5" name="Рисунок 4" descr="85e311a80e9dfc90867ffa282f6306ab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8834" y="260648"/>
            <a:ext cx="3672410" cy="244827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764704"/>
            <a:ext cx="1008112" cy="707678"/>
          </a:xfrm>
        </p:spPr>
        <p:txBody>
          <a:bodyPr>
            <a:noAutofit/>
          </a:bodyPr>
          <a:lstStyle/>
          <a:p>
            <a:pPr algn="ctr"/>
            <a:r>
              <a:rPr lang="ru-RU" sz="4400" dirty="0"/>
              <a:t>Ёж</a:t>
            </a:r>
          </a:p>
        </p:txBody>
      </p:sp>
      <p:pic>
        <p:nvPicPr>
          <p:cNvPr id="5" name="Содержимое 4" descr="заяц2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2650" y="1874725"/>
            <a:ext cx="3908425" cy="27974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64088" y="260648"/>
            <a:ext cx="3240360" cy="1872208"/>
          </a:xfrm>
        </p:spPr>
        <p:txBody>
          <a:bodyPr>
            <a:normAutofit/>
          </a:bodyPr>
          <a:lstStyle/>
          <a:p>
            <a:r>
              <a:rPr lang="ru-RU" sz="2000" dirty="0"/>
              <a:t>Лежала под елками</a:t>
            </a:r>
            <a:br>
              <a:rPr lang="ru-RU" sz="2000" dirty="0"/>
            </a:br>
            <a:r>
              <a:rPr lang="ru-RU" sz="2000" dirty="0"/>
              <a:t>Подушечка с иголками.</a:t>
            </a:r>
            <a:br>
              <a:rPr lang="ru-RU" sz="2000" dirty="0"/>
            </a:br>
            <a:r>
              <a:rPr lang="ru-RU" sz="2000" dirty="0"/>
              <a:t>Лежала, лежала</a:t>
            </a:r>
            <a:br>
              <a:rPr lang="ru-RU" sz="2000" dirty="0"/>
            </a:br>
            <a:r>
              <a:rPr lang="ru-RU" sz="2000" dirty="0"/>
              <a:t>Да побежала.</a:t>
            </a:r>
            <a:endParaRPr lang="ru-RU" dirty="0"/>
          </a:p>
        </p:txBody>
      </p:sp>
      <p:pic>
        <p:nvPicPr>
          <p:cNvPr id="6" name="Рисунок 5" descr="zajtsy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833" y="188641"/>
            <a:ext cx="2414999" cy="2732400"/>
          </a:xfrm>
          <a:prstGeom prst="rect">
            <a:avLst/>
          </a:prstGeom>
        </p:spPr>
      </p:pic>
      <p:pic>
        <p:nvPicPr>
          <p:cNvPr id="9" name="Рисунок 8" descr="Mushrooms_penny_bun_White_background_534245_2880x180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4221088"/>
            <a:ext cx="1403648" cy="1080263"/>
          </a:xfrm>
          <a:prstGeom prst="rect">
            <a:avLst/>
          </a:prstGeom>
        </p:spPr>
      </p:pic>
      <p:pic>
        <p:nvPicPr>
          <p:cNvPr id="10" name="Рисунок 9" descr="15_1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5589240"/>
            <a:ext cx="1531513" cy="1152463"/>
          </a:xfrm>
          <a:prstGeom prst="rect">
            <a:avLst/>
          </a:prstGeom>
        </p:spPr>
      </p:pic>
      <p:pic>
        <p:nvPicPr>
          <p:cNvPr id="11" name="Рисунок 10" descr="kisspng-born-from-weeds-and-rats-scutch-grass-download-grass-5ab46612666220.5732171315217720504194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55776" y="3933056"/>
            <a:ext cx="662102" cy="1739863"/>
          </a:xfrm>
          <a:prstGeom prst="rect">
            <a:avLst/>
          </a:prstGeom>
        </p:spPr>
      </p:pic>
      <p:pic>
        <p:nvPicPr>
          <p:cNvPr id="12" name="Рисунок 11" descr="6a876898ba5784a2ec98343d6aa8b3f7857257b2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6" y="5373216"/>
            <a:ext cx="1234769" cy="1340768"/>
          </a:xfrm>
          <a:prstGeom prst="rect">
            <a:avLst/>
          </a:prstGeom>
        </p:spPr>
      </p:pic>
      <p:pic>
        <p:nvPicPr>
          <p:cNvPr id="13" name="Рисунок 12" descr="how-to-draw-wheat-demo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3068960"/>
            <a:ext cx="1286406" cy="1058393"/>
          </a:xfrm>
          <a:prstGeom prst="rect">
            <a:avLst/>
          </a:prstGeom>
        </p:spPr>
      </p:pic>
      <p:pic>
        <p:nvPicPr>
          <p:cNvPr id="7" name="Рисунок 6" descr="5812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437112"/>
            <a:ext cx="808452" cy="1019141"/>
          </a:xfrm>
          <a:prstGeom prst="rect">
            <a:avLst/>
          </a:prstGeom>
        </p:spPr>
      </p:pic>
      <p:pic>
        <p:nvPicPr>
          <p:cNvPr id="14" name="Рисунок 13" descr="how-to-draw-wheat-demo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2924944"/>
            <a:ext cx="1152128" cy="747731"/>
          </a:xfrm>
          <a:prstGeom prst="rect">
            <a:avLst/>
          </a:prstGeom>
        </p:spPr>
      </p:pic>
      <p:pic>
        <p:nvPicPr>
          <p:cNvPr id="15" name="Рисунок 14" descr="how-to-draw-wheat-demo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3717032"/>
            <a:ext cx="854358" cy="568147"/>
          </a:xfrm>
          <a:prstGeom prst="rect">
            <a:avLst/>
          </a:prstGeom>
        </p:spPr>
      </p:pic>
      <p:pic>
        <p:nvPicPr>
          <p:cNvPr id="16" name="ёж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4139952" y="170080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2876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5400600" cy="922114"/>
          </a:xfrm>
        </p:spPr>
        <p:txBody>
          <a:bodyPr>
            <a:normAutofit/>
          </a:bodyPr>
          <a:lstStyle/>
          <a:p>
            <a:r>
              <a:rPr lang="ru-RU" dirty="0"/>
              <a:t>Дом ежа: норка</a:t>
            </a:r>
          </a:p>
        </p:txBody>
      </p:sp>
      <p:pic>
        <p:nvPicPr>
          <p:cNvPr id="11" name="Содержимое 10" descr="118_Life_Header_02-1-1600x125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56792"/>
            <a:ext cx="8001494" cy="5004011"/>
          </a:xfrm>
        </p:spPr>
      </p:pic>
      <p:pic>
        <p:nvPicPr>
          <p:cNvPr id="7" name="Рисунок 6" descr="animalitos14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8197" y="188641"/>
            <a:ext cx="2592288" cy="172819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332656"/>
            <a:ext cx="2016224" cy="707678"/>
          </a:xfrm>
        </p:spPr>
        <p:txBody>
          <a:bodyPr>
            <a:noAutofit/>
          </a:bodyPr>
          <a:lstStyle/>
          <a:p>
            <a:pPr algn="ctr"/>
            <a:r>
              <a:rPr lang="ru-RU" sz="4400" dirty="0"/>
              <a:t>Бобр</a:t>
            </a:r>
          </a:p>
        </p:txBody>
      </p:sp>
      <p:pic>
        <p:nvPicPr>
          <p:cNvPr id="5" name="Содержимое 4" descr="заяц2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2650" y="1487798"/>
            <a:ext cx="3908425" cy="357125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52120" y="260648"/>
            <a:ext cx="2952328" cy="1872208"/>
          </a:xfrm>
        </p:spPr>
        <p:txBody>
          <a:bodyPr>
            <a:normAutofit/>
          </a:bodyPr>
          <a:lstStyle/>
          <a:p>
            <a:r>
              <a:rPr lang="ru-RU" sz="2000" dirty="0"/>
              <a:t>Есть в реке работники,</a:t>
            </a:r>
            <a:br>
              <a:rPr lang="ru-RU" sz="2000" dirty="0"/>
            </a:br>
            <a:r>
              <a:rPr lang="ru-RU" sz="2000" dirty="0"/>
              <a:t>Не столяры, не плотники.</a:t>
            </a:r>
            <a:br>
              <a:rPr lang="ru-RU" sz="2000" dirty="0"/>
            </a:br>
            <a:r>
              <a:rPr lang="ru-RU" sz="2000" dirty="0"/>
              <a:t>А выстроят плотину,</a:t>
            </a:r>
            <a:br>
              <a:rPr lang="ru-RU" sz="2000" dirty="0"/>
            </a:br>
            <a:r>
              <a:rPr lang="ru-RU" sz="2000" dirty="0"/>
              <a:t>Хоть пиши картину.</a:t>
            </a:r>
            <a:endParaRPr lang="ru-RU" dirty="0"/>
          </a:p>
        </p:txBody>
      </p:sp>
      <p:pic>
        <p:nvPicPr>
          <p:cNvPr id="6" name="Рисунок 5" descr="zajtsy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86116"/>
            <a:ext cx="3384376" cy="1755595"/>
          </a:xfrm>
          <a:prstGeom prst="rect">
            <a:avLst/>
          </a:prstGeom>
        </p:spPr>
      </p:pic>
      <p:pic>
        <p:nvPicPr>
          <p:cNvPr id="9" name="Рисунок 8" descr="Mushrooms_penny_bun_White_background_534245_2880x180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4149080"/>
            <a:ext cx="1224136" cy="2304399"/>
          </a:xfrm>
          <a:prstGeom prst="rect">
            <a:avLst/>
          </a:prstGeom>
        </p:spPr>
      </p:pic>
      <p:pic>
        <p:nvPicPr>
          <p:cNvPr id="11" name="Рисунок 10" descr="kisspng-born-from-weeds-and-rats-scutch-grass-download-grass-5ab46612666220.5732171315217720504194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3789040"/>
            <a:ext cx="1728192" cy="1296143"/>
          </a:xfrm>
          <a:prstGeom prst="rect">
            <a:avLst/>
          </a:prstGeom>
        </p:spPr>
      </p:pic>
      <p:pic>
        <p:nvPicPr>
          <p:cNvPr id="13" name="Рисунок 12" descr="how-to-draw-wheat-demo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2204864"/>
            <a:ext cx="1164837" cy="1800200"/>
          </a:xfrm>
          <a:prstGeom prst="rect">
            <a:avLst/>
          </a:prstGeom>
        </p:spPr>
      </p:pic>
      <p:pic>
        <p:nvPicPr>
          <p:cNvPr id="7" name="Рисунок 6" descr="581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259632" y="5301208"/>
            <a:ext cx="2088232" cy="1388058"/>
          </a:xfrm>
          <a:prstGeom prst="rect">
            <a:avLst/>
          </a:prstGeom>
        </p:spPr>
      </p:pic>
      <p:pic>
        <p:nvPicPr>
          <p:cNvPr id="14" name="Рисунок 13" descr="how-to-draw-wheat-demo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2780928"/>
            <a:ext cx="1566679" cy="819040"/>
          </a:xfrm>
          <a:prstGeom prst="rect">
            <a:avLst/>
          </a:prstGeom>
        </p:spPr>
      </p:pic>
      <p:pic>
        <p:nvPicPr>
          <p:cNvPr id="16" name="бобр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4572000" y="105273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799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90662"/>
            <a:ext cx="4392488" cy="922114"/>
          </a:xfrm>
        </p:spPr>
        <p:txBody>
          <a:bodyPr>
            <a:normAutofit/>
          </a:bodyPr>
          <a:lstStyle/>
          <a:p>
            <a:r>
              <a:rPr lang="ru-RU" dirty="0"/>
              <a:t>Дом бобра: хатка</a:t>
            </a:r>
          </a:p>
        </p:txBody>
      </p:sp>
      <p:pic>
        <p:nvPicPr>
          <p:cNvPr id="11" name="Содержимое 10" descr="118_Life_Header_02-1-1600x125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6" y="1772816"/>
            <a:ext cx="6672014" cy="4752528"/>
          </a:xfrm>
        </p:spPr>
      </p:pic>
      <p:pic>
        <p:nvPicPr>
          <p:cNvPr id="7" name="Рисунок 6" descr="animalitos14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88641"/>
            <a:ext cx="3603989" cy="2487916"/>
          </a:xfrm>
          <a:prstGeom prst="rect">
            <a:avLst/>
          </a:prstGeom>
        </p:spPr>
      </p:pic>
      <p:pic>
        <p:nvPicPr>
          <p:cNvPr id="5" name="Рисунок 4" descr="0_109468_d9e9f5a3_XXXL.jpg-e141110044941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4797152"/>
            <a:ext cx="2563485" cy="1602178"/>
          </a:xfrm>
          <a:prstGeom prst="rect">
            <a:avLst/>
          </a:prstGeom>
        </p:spPr>
      </p:pic>
      <p:pic>
        <p:nvPicPr>
          <p:cNvPr id="6" name="Рисунок 5" descr="photo_bobra_0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08304" y="2996952"/>
            <a:ext cx="1368152" cy="173299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836712"/>
            <a:ext cx="1584176" cy="707678"/>
          </a:xfrm>
        </p:spPr>
        <p:txBody>
          <a:bodyPr>
            <a:noAutofit/>
          </a:bodyPr>
          <a:lstStyle/>
          <a:p>
            <a:pPr algn="ctr"/>
            <a:r>
              <a:rPr lang="ru-RU" sz="4400" dirty="0"/>
              <a:t>Лось</a:t>
            </a:r>
          </a:p>
        </p:txBody>
      </p:sp>
      <p:pic>
        <p:nvPicPr>
          <p:cNvPr id="5" name="Содержимое 4" descr="заяц2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2650" y="1969604"/>
            <a:ext cx="3908425" cy="260764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52120" y="548680"/>
            <a:ext cx="2952328" cy="1656184"/>
          </a:xfrm>
        </p:spPr>
        <p:txBody>
          <a:bodyPr>
            <a:normAutofit/>
          </a:bodyPr>
          <a:lstStyle/>
          <a:p>
            <a:r>
              <a:rPr lang="ru-RU" sz="2000" dirty="0"/>
              <a:t>Важно я хожу по бору,</a:t>
            </a:r>
            <a:br>
              <a:rPr lang="ru-RU" sz="2000" dirty="0"/>
            </a:br>
            <a:r>
              <a:rPr lang="ru-RU" sz="2000" dirty="0"/>
              <a:t>Съесть могу и мухоморы.</a:t>
            </a:r>
            <a:br>
              <a:rPr lang="ru-RU" sz="2000" dirty="0"/>
            </a:br>
            <a:r>
              <a:rPr lang="ru-RU" sz="2000" dirty="0"/>
              <a:t>Не боюсь в лесу врага —</a:t>
            </a:r>
            <a:br>
              <a:rPr lang="ru-RU" sz="2000" dirty="0"/>
            </a:br>
            <a:r>
              <a:rPr lang="ru-RU" sz="2000" dirty="0"/>
              <a:t>Есть копыта и рога!</a:t>
            </a:r>
            <a:endParaRPr lang="ru-RU" dirty="0"/>
          </a:p>
        </p:txBody>
      </p:sp>
      <p:pic>
        <p:nvPicPr>
          <p:cNvPr id="6" name="Рисунок 5" descr="zajtsy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188639"/>
            <a:ext cx="3024336" cy="2559053"/>
          </a:xfrm>
          <a:prstGeom prst="rect">
            <a:avLst/>
          </a:prstGeom>
        </p:spPr>
      </p:pic>
      <p:pic>
        <p:nvPicPr>
          <p:cNvPr id="11" name="Рисунок 10" descr="kisspng-born-from-weeds-and-rats-scutch-grass-download-grass-5ab46612666220.573217131521772050419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3608" y="5301208"/>
            <a:ext cx="1580634" cy="1296143"/>
          </a:xfrm>
          <a:prstGeom prst="rect">
            <a:avLst/>
          </a:prstGeom>
        </p:spPr>
      </p:pic>
      <p:pic>
        <p:nvPicPr>
          <p:cNvPr id="13" name="Рисунок 12" descr="how-to-draw-wheat-demo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2852936"/>
            <a:ext cx="1025057" cy="1584176"/>
          </a:xfrm>
          <a:prstGeom prst="rect">
            <a:avLst/>
          </a:prstGeom>
        </p:spPr>
      </p:pic>
      <p:pic>
        <p:nvPicPr>
          <p:cNvPr id="14" name="Рисунок 13" descr="how-to-draw-wheat-demo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51620" y="2780928"/>
            <a:ext cx="1620180" cy="1944216"/>
          </a:xfrm>
          <a:prstGeom prst="rect">
            <a:avLst/>
          </a:prstGeom>
        </p:spPr>
      </p:pic>
      <p:pic>
        <p:nvPicPr>
          <p:cNvPr id="12" name="Рисунок 11" descr="Mushrooms_penny_bun_White_background_534245_2880x1800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4581128"/>
            <a:ext cx="1296144" cy="1007706"/>
          </a:xfrm>
          <a:prstGeom prst="rect">
            <a:avLst/>
          </a:prstGeom>
        </p:spPr>
      </p:pic>
      <p:pic>
        <p:nvPicPr>
          <p:cNvPr id="15" name="лось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4572000" y="15567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543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12968" cy="922114"/>
          </a:xfrm>
        </p:spPr>
        <p:txBody>
          <a:bodyPr>
            <a:normAutofit/>
          </a:bodyPr>
          <a:lstStyle/>
          <a:p>
            <a:r>
              <a:rPr lang="ru-RU" sz="3200" dirty="0"/>
              <a:t>Дом лося: лесистая зона Северного полушария</a:t>
            </a:r>
          </a:p>
        </p:txBody>
      </p:sp>
      <p:pic>
        <p:nvPicPr>
          <p:cNvPr id="11" name="Содержимое 10" descr="118_Life_Header_02-1-1600x12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412776"/>
            <a:ext cx="8424936" cy="47375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404664"/>
            <a:ext cx="1368152" cy="779686"/>
          </a:xfrm>
        </p:spPr>
        <p:txBody>
          <a:bodyPr>
            <a:noAutofit/>
          </a:bodyPr>
          <a:lstStyle/>
          <a:p>
            <a:pPr algn="ctr"/>
            <a:r>
              <a:rPr lang="ru-RU" sz="4400" dirty="0"/>
              <a:t>Заяц</a:t>
            </a:r>
          </a:p>
        </p:txBody>
      </p:sp>
      <p:pic>
        <p:nvPicPr>
          <p:cNvPr id="5" name="Содержимое 4" descr="заяц2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2222866"/>
            <a:ext cx="5843210" cy="438240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64088" y="548680"/>
            <a:ext cx="3240360" cy="1296144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/>
              <a:t>Летом сер, зимою бел,</a:t>
            </a:r>
            <a:br>
              <a:rPr lang="ru-RU" sz="2000" dirty="0"/>
            </a:br>
            <a:r>
              <a:rPr lang="ru-RU" sz="2000" dirty="0"/>
              <a:t>По характеру несмел.</a:t>
            </a:r>
            <a:br>
              <a:rPr lang="ru-RU" sz="2000" dirty="0"/>
            </a:br>
            <a:r>
              <a:rPr lang="ru-RU" sz="2000" dirty="0"/>
              <a:t>По полянкам скачет ловко,</a:t>
            </a:r>
            <a:br>
              <a:rPr lang="ru-RU" sz="2000" dirty="0"/>
            </a:br>
            <a:r>
              <a:rPr lang="ru-RU" sz="2000" dirty="0"/>
              <a:t>Любит сочную морковку</a:t>
            </a:r>
            <a:r>
              <a:rPr lang="ru-RU" dirty="0"/>
              <a:t>. </a:t>
            </a:r>
          </a:p>
        </p:txBody>
      </p:sp>
      <p:pic>
        <p:nvPicPr>
          <p:cNvPr id="6" name="Рисунок 5" descr="zajtsy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4664"/>
            <a:ext cx="2376264" cy="1713880"/>
          </a:xfrm>
          <a:prstGeom prst="rect">
            <a:avLst/>
          </a:prstGeom>
        </p:spPr>
      </p:pic>
      <p:pic>
        <p:nvPicPr>
          <p:cNvPr id="7" name="Рисунок 6" descr="581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2420888"/>
            <a:ext cx="808452" cy="1296144"/>
          </a:xfrm>
          <a:prstGeom prst="rect">
            <a:avLst/>
          </a:prstGeom>
        </p:spPr>
      </p:pic>
      <p:pic>
        <p:nvPicPr>
          <p:cNvPr id="9" name="Рисунок 8" descr="Mushrooms_penny_bun_White_background_534245_2880x1800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4005064"/>
            <a:ext cx="1403648" cy="1080263"/>
          </a:xfrm>
          <a:prstGeom prst="rect">
            <a:avLst/>
          </a:prstGeom>
        </p:spPr>
      </p:pic>
      <p:pic>
        <p:nvPicPr>
          <p:cNvPr id="10" name="Рисунок 9" descr="15_1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420888"/>
            <a:ext cx="1531513" cy="1368152"/>
          </a:xfrm>
          <a:prstGeom prst="rect">
            <a:avLst/>
          </a:prstGeom>
        </p:spPr>
      </p:pic>
      <p:pic>
        <p:nvPicPr>
          <p:cNvPr id="11" name="Рисунок 10" descr="kisspng-born-from-weeds-and-rats-scutch-grass-download-grass-5ab46612666220.5732171315217720504194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91680" y="4005064"/>
            <a:ext cx="1022842" cy="1133630"/>
          </a:xfrm>
          <a:prstGeom prst="rect">
            <a:avLst/>
          </a:prstGeom>
        </p:spPr>
      </p:pic>
      <p:pic>
        <p:nvPicPr>
          <p:cNvPr id="8" name="Рисунок 7" descr="hranenie-morkovi1_1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5517232"/>
            <a:ext cx="1621954" cy="1171411"/>
          </a:xfrm>
          <a:prstGeom prst="rect">
            <a:avLst/>
          </a:prstGeom>
        </p:spPr>
      </p:pic>
      <p:pic>
        <p:nvPicPr>
          <p:cNvPr id="12" name="Рисунок 11" descr="6a876898ba5784a2ec98343d6aa8b3f7857257b2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5301208"/>
            <a:ext cx="1164798" cy="884435"/>
          </a:xfrm>
          <a:prstGeom prst="rect">
            <a:avLst/>
          </a:prstGeom>
        </p:spPr>
      </p:pic>
      <p:pic>
        <p:nvPicPr>
          <p:cNvPr id="13" name="зая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3995936" y="134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441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5e311a80e9dfc90867ffa282f6306a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64288" y="3284984"/>
            <a:ext cx="1808963" cy="16199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32240" y="2420888"/>
            <a:ext cx="2411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ямка под кустом</a:t>
            </a:r>
          </a:p>
        </p:txBody>
      </p:sp>
      <p:pic>
        <p:nvPicPr>
          <p:cNvPr id="7" name="Рисунок 6" descr="animalitos14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548680"/>
            <a:ext cx="1728192" cy="17073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83760" y="0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нора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3431232" cy="922114"/>
          </a:xfrm>
        </p:spPr>
        <p:txBody>
          <a:bodyPr/>
          <a:lstStyle/>
          <a:p>
            <a:r>
              <a:rPr lang="ru-RU" dirty="0"/>
              <a:t>Дом зайца</a:t>
            </a:r>
          </a:p>
        </p:txBody>
      </p:sp>
      <p:pic>
        <p:nvPicPr>
          <p:cNvPr id="11" name="Содержимое 10" descr="118_Life_Header_02-1-1600x1257.jpg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545" y="1423317"/>
            <a:ext cx="6677541" cy="5246043"/>
          </a:xfrm>
        </p:spPr>
      </p:pic>
      <p:pic>
        <p:nvPicPr>
          <p:cNvPr id="12" name="Рисунок 11" descr="271228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58110" y="5013176"/>
            <a:ext cx="1812557" cy="166932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3347" y="89249"/>
            <a:ext cx="1656184" cy="819472"/>
          </a:xfrm>
        </p:spPr>
        <p:txBody>
          <a:bodyPr>
            <a:normAutofit/>
          </a:bodyPr>
          <a:lstStyle/>
          <a:p>
            <a:r>
              <a:rPr lang="ru-RU" sz="4400" dirty="0"/>
              <a:t>Лиса</a:t>
            </a:r>
          </a:p>
        </p:txBody>
      </p:sp>
      <p:pic>
        <p:nvPicPr>
          <p:cNvPr id="5" name="Содержимое 4" descr="b2841_Fox_0294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2650" y="1311534"/>
            <a:ext cx="3908425" cy="392378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36096" y="260649"/>
            <a:ext cx="3240360" cy="1296144"/>
          </a:xfrm>
        </p:spPr>
        <p:txBody>
          <a:bodyPr>
            <a:noAutofit/>
          </a:bodyPr>
          <a:lstStyle/>
          <a:p>
            <a:r>
              <a:rPr lang="ru-RU" sz="2000" dirty="0"/>
              <a:t>У меня роскошный хвост,</a:t>
            </a:r>
            <a:br>
              <a:rPr lang="ru-RU" sz="2000" dirty="0"/>
            </a:br>
            <a:r>
              <a:rPr lang="ru-RU" sz="2000" dirty="0"/>
              <a:t>А характер мой непрост —</a:t>
            </a:r>
            <a:br>
              <a:rPr lang="ru-RU" sz="2000" dirty="0"/>
            </a:br>
            <a:r>
              <a:rPr lang="ru-RU" sz="2000" dirty="0"/>
              <a:t>Я коварна и хитра.</a:t>
            </a:r>
            <a:br>
              <a:rPr lang="ru-RU" sz="2000" dirty="0"/>
            </a:br>
            <a:r>
              <a:rPr lang="ru-RU" sz="2000" dirty="0"/>
              <a:t>Глубоко моя нора.</a:t>
            </a:r>
          </a:p>
        </p:txBody>
      </p:sp>
      <p:pic>
        <p:nvPicPr>
          <p:cNvPr id="6" name="Рисунок 5" descr="2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3304659" cy="2065412"/>
          </a:xfrm>
          <a:prstGeom prst="rect">
            <a:avLst/>
          </a:prstGeom>
        </p:spPr>
      </p:pic>
      <p:pic>
        <p:nvPicPr>
          <p:cNvPr id="7" name="Рисунок 6" descr="85013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91680" y="2708920"/>
            <a:ext cx="1800200" cy="967607"/>
          </a:xfrm>
          <a:prstGeom prst="rect">
            <a:avLst/>
          </a:prstGeom>
        </p:spPr>
      </p:pic>
      <p:pic>
        <p:nvPicPr>
          <p:cNvPr id="8" name="Рисунок 7" descr="mini_1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2492896"/>
            <a:ext cx="1080120" cy="1692188"/>
          </a:xfrm>
          <a:prstGeom prst="rect">
            <a:avLst/>
          </a:prstGeom>
        </p:spPr>
      </p:pic>
      <p:pic>
        <p:nvPicPr>
          <p:cNvPr id="9" name="Рисунок 8" descr="duck-on-white-background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95736" y="4941168"/>
            <a:ext cx="1512168" cy="1534747"/>
          </a:xfrm>
          <a:prstGeom prst="rect">
            <a:avLst/>
          </a:prstGeom>
        </p:spPr>
      </p:pic>
      <p:pic>
        <p:nvPicPr>
          <p:cNvPr id="11" name="Рисунок 10" descr="15_1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63688" y="5229200"/>
            <a:ext cx="504056" cy="1380073"/>
          </a:xfrm>
          <a:prstGeom prst="rect">
            <a:avLst/>
          </a:prstGeom>
        </p:spPr>
      </p:pic>
      <p:pic>
        <p:nvPicPr>
          <p:cNvPr id="12" name="Рисунок 11" descr="19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589240"/>
            <a:ext cx="835102" cy="1052736"/>
          </a:xfrm>
          <a:prstGeom prst="rect">
            <a:avLst/>
          </a:prstGeom>
        </p:spPr>
      </p:pic>
      <p:pic>
        <p:nvPicPr>
          <p:cNvPr id="10" name="Рисунок 9" descr="red-apple-873x1024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584" y="4797152"/>
            <a:ext cx="922919" cy="1008112"/>
          </a:xfrm>
          <a:prstGeom prst="rect">
            <a:avLst/>
          </a:prstGeom>
        </p:spPr>
      </p:pic>
      <p:pic>
        <p:nvPicPr>
          <p:cNvPr id="13" name="Рисунок 12" descr="ac03cc06497c64c8987a6a59be015a3e8921838cc847af70eb6f67831e331296_large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3789040"/>
            <a:ext cx="1224136" cy="794464"/>
          </a:xfrm>
          <a:prstGeom prst="rect">
            <a:avLst/>
          </a:prstGeom>
        </p:spPr>
      </p:pic>
      <p:pic>
        <p:nvPicPr>
          <p:cNvPr id="14" name="Рисунок 13" descr="17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75656" y="3717032"/>
            <a:ext cx="1080120" cy="833034"/>
          </a:xfrm>
          <a:prstGeom prst="rect">
            <a:avLst/>
          </a:prstGeom>
        </p:spPr>
      </p:pic>
      <p:pic>
        <p:nvPicPr>
          <p:cNvPr id="15" name="лис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4355976" y="11247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4922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5e311a80e9dfc90867ffa282f6306a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404664"/>
            <a:ext cx="2385027" cy="1192513"/>
          </a:xfrm>
          <a:prstGeom prst="rect">
            <a:avLst/>
          </a:prstGeom>
        </p:spPr>
      </p:pic>
      <p:pic>
        <p:nvPicPr>
          <p:cNvPr id="7" name="Рисунок 6" descr="animalitos14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188640"/>
            <a:ext cx="2304256" cy="15361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3431232" cy="1224136"/>
          </a:xfrm>
        </p:spPr>
        <p:txBody>
          <a:bodyPr>
            <a:normAutofit fontScale="90000"/>
          </a:bodyPr>
          <a:lstStyle/>
          <a:p>
            <a:r>
              <a:rPr lang="ru-RU" dirty="0"/>
              <a:t>Дом лисицы:</a:t>
            </a:r>
            <a:br>
              <a:rPr lang="ru-RU" dirty="0"/>
            </a:br>
            <a:r>
              <a:rPr lang="ru-RU" dirty="0"/>
              <a:t>нора</a:t>
            </a:r>
          </a:p>
        </p:txBody>
      </p:sp>
      <p:pic>
        <p:nvPicPr>
          <p:cNvPr id="11" name="Содержимое 10" descr="118_Life_Header_02-1-1600x1257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943100" y="2286000"/>
            <a:ext cx="5372100" cy="35814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705098"/>
            <a:ext cx="1512168" cy="707678"/>
          </a:xfrm>
        </p:spPr>
        <p:txBody>
          <a:bodyPr>
            <a:noAutofit/>
          </a:bodyPr>
          <a:lstStyle/>
          <a:p>
            <a:pPr algn="ctr"/>
            <a:r>
              <a:rPr lang="ru-RU" sz="4400" dirty="0"/>
              <a:t>Волк</a:t>
            </a:r>
          </a:p>
        </p:txBody>
      </p:sp>
      <p:pic>
        <p:nvPicPr>
          <p:cNvPr id="5" name="Содержимое 4" descr="заяц2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2588066"/>
            <a:ext cx="5843210" cy="36520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36096" y="836712"/>
            <a:ext cx="3240360" cy="1296144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/>
              <a:t>Серый я, живу в лесу,</a:t>
            </a:r>
            <a:br>
              <a:rPr lang="ru-RU" sz="2000" dirty="0"/>
            </a:br>
            <a:r>
              <a:rPr lang="ru-RU" sz="2000" dirty="0"/>
              <a:t>Знаю рыжую лису.</a:t>
            </a:r>
            <a:br>
              <a:rPr lang="ru-RU" sz="2000" dirty="0"/>
            </a:br>
            <a:r>
              <a:rPr lang="ru-RU" sz="2000" dirty="0"/>
              <a:t>Песню грустную тяну,</a:t>
            </a:r>
            <a:br>
              <a:rPr lang="ru-RU" sz="2000" dirty="0"/>
            </a:br>
            <a:r>
              <a:rPr lang="ru-RU" sz="2000" dirty="0"/>
              <a:t>Громко вою на луну.</a:t>
            </a:r>
            <a:endParaRPr lang="ru-RU" dirty="0"/>
          </a:p>
        </p:txBody>
      </p:sp>
      <p:pic>
        <p:nvPicPr>
          <p:cNvPr id="6" name="Рисунок 5" descr="zajtsy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5" y="418030"/>
            <a:ext cx="2820927" cy="2002858"/>
          </a:xfrm>
          <a:prstGeom prst="rect">
            <a:avLst/>
          </a:prstGeom>
        </p:spPr>
      </p:pic>
      <p:pic>
        <p:nvPicPr>
          <p:cNvPr id="7" name="Рисунок 6" descr="581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564904"/>
            <a:ext cx="1352520" cy="1335134"/>
          </a:xfrm>
          <a:prstGeom prst="rect">
            <a:avLst/>
          </a:prstGeom>
        </p:spPr>
      </p:pic>
      <p:pic>
        <p:nvPicPr>
          <p:cNvPr id="9" name="Рисунок 8" descr="Mushrooms_penny_bun_White_background_534245_2880x1800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933056"/>
            <a:ext cx="1192824" cy="1224136"/>
          </a:xfrm>
          <a:prstGeom prst="rect">
            <a:avLst/>
          </a:prstGeom>
        </p:spPr>
      </p:pic>
      <p:pic>
        <p:nvPicPr>
          <p:cNvPr id="10" name="Рисунок 9" descr="15_1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2564904"/>
            <a:ext cx="1322813" cy="1368152"/>
          </a:xfrm>
          <a:prstGeom prst="rect">
            <a:avLst/>
          </a:prstGeom>
        </p:spPr>
      </p:pic>
      <p:pic>
        <p:nvPicPr>
          <p:cNvPr id="11" name="Рисунок 10" descr="kisspng-born-from-weeds-and-rats-scutch-grass-download-grass-5ab46612666220.5732171315217720504194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4026072"/>
            <a:ext cx="1382882" cy="1475860"/>
          </a:xfrm>
          <a:prstGeom prst="rect">
            <a:avLst/>
          </a:prstGeom>
        </p:spPr>
      </p:pic>
      <p:pic>
        <p:nvPicPr>
          <p:cNvPr id="8" name="Рисунок 7" descr="hranenie-morkovi1_1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19672" y="5569448"/>
            <a:ext cx="792088" cy="1288552"/>
          </a:xfrm>
          <a:prstGeom prst="rect">
            <a:avLst/>
          </a:prstGeom>
        </p:spPr>
      </p:pic>
      <p:pic>
        <p:nvPicPr>
          <p:cNvPr id="12" name="Рисунок 11" descr="6a876898ba5784a2ec98343d6aa8b3f7857257b2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085961"/>
            <a:ext cx="1152128" cy="1583399"/>
          </a:xfrm>
          <a:prstGeom prst="rect">
            <a:avLst/>
          </a:prstGeom>
        </p:spPr>
      </p:pic>
      <p:pic>
        <p:nvPicPr>
          <p:cNvPr id="13" name="волк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4427984" y="170080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441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5e311a80e9dfc90867ffa282f6306a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92280" y="2852936"/>
            <a:ext cx="1800200" cy="1879950"/>
          </a:xfrm>
          <a:prstGeom prst="rect">
            <a:avLst/>
          </a:prstGeom>
        </p:spPr>
      </p:pic>
      <p:pic>
        <p:nvPicPr>
          <p:cNvPr id="7" name="Рисунок 6" descr="animalitos14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188640"/>
            <a:ext cx="3024336" cy="22682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3744416" cy="1152128"/>
          </a:xfrm>
        </p:spPr>
        <p:txBody>
          <a:bodyPr>
            <a:normAutofit fontScale="90000"/>
          </a:bodyPr>
          <a:lstStyle/>
          <a:p>
            <a:r>
              <a:rPr lang="ru-RU" dirty="0"/>
              <a:t>Дом волка:</a:t>
            </a:r>
            <a:br>
              <a:rPr lang="ru-RU" dirty="0"/>
            </a:br>
            <a:r>
              <a:rPr lang="ru-RU" dirty="0"/>
              <a:t>логово</a:t>
            </a:r>
          </a:p>
        </p:txBody>
      </p:sp>
      <p:pic>
        <p:nvPicPr>
          <p:cNvPr id="11" name="Содержимое 10" descr="118_Life_Header_02-1-1600x1257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51520" y="2132856"/>
            <a:ext cx="6677541" cy="441837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620688"/>
            <a:ext cx="2664296" cy="707678"/>
          </a:xfrm>
        </p:spPr>
        <p:txBody>
          <a:bodyPr>
            <a:noAutofit/>
          </a:bodyPr>
          <a:lstStyle/>
          <a:p>
            <a:pPr algn="ctr"/>
            <a:r>
              <a:rPr lang="ru-RU" sz="4400" dirty="0"/>
              <a:t>Медведь</a:t>
            </a:r>
          </a:p>
        </p:txBody>
      </p:sp>
      <p:pic>
        <p:nvPicPr>
          <p:cNvPr id="5" name="Содержимое 4" descr="заяц2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2650" y="1793254"/>
            <a:ext cx="3908425" cy="296034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24128" y="764704"/>
            <a:ext cx="3240360" cy="1296144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/>
              <a:t>Из берлоги слышен храп —</a:t>
            </a:r>
            <a:br>
              <a:rPr lang="ru-RU" sz="2000" dirty="0"/>
            </a:br>
            <a:r>
              <a:rPr lang="ru-RU" sz="2000" dirty="0"/>
              <a:t>Спит хозяин, косолап.</a:t>
            </a:r>
            <a:br>
              <a:rPr lang="ru-RU" sz="2000" dirty="0"/>
            </a:br>
            <a:r>
              <a:rPr lang="ru-RU" sz="2000" dirty="0"/>
              <a:t>Всю округу замело,</a:t>
            </a:r>
            <a:br>
              <a:rPr lang="ru-RU" sz="2000" dirty="0"/>
            </a:br>
            <a:r>
              <a:rPr lang="ru-RU" sz="2000" dirty="0"/>
              <a:t>Но ему во сне тепло.</a:t>
            </a:r>
            <a:endParaRPr lang="ru-RU" dirty="0"/>
          </a:p>
        </p:txBody>
      </p:sp>
      <p:pic>
        <p:nvPicPr>
          <p:cNvPr id="6" name="Рисунок 5" descr="zajtsy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2820927" cy="1788724"/>
          </a:xfrm>
          <a:prstGeom prst="rect">
            <a:avLst/>
          </a:prstGeom>
        </p:spPr>
      </p:pic>
      <p:pic>
        <p:nvPicPr>
          <p:cNvPr id="10" name="Рисунок 9" descr="15_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3789040"/>
            <a:ext cx="1322813" cy="914394"/>
          </a:xfrm>
          <a:prstGeom prst="rect">
            <a:avLst/>
          </a:prstGeom>
        </p:spPr>
      </p:pic>
      <p:pic>
        <p:nvPicPr>
          <p:cNvPr id="11" name="Рисунок 10" descr="kisspng-born-from-weeds-and-rats-scutch-grass-download-grass-5ab46612666220.5732171315217720504194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19672" y="4509120"/>
            <a:ext cx="720080" cy="1926171"/>
          </a:xfrm>
          <a:prstGeom prst="rect">
            <a:avLst/>
          </a:prstGeom>
        </p:spPr>
      </p:pic>
      <p:pic>
        <p:nvPicPr>
          <p:cNvPr id="8" name="Рисунок 7" descr="hranenie-morkovi1_1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988840"/>
            <a:ext cx="1836495" cy="1223670"/>
          </a:xfrm>
          <a:prstGeom prst="rect">
            <a:avLst/>
          </a:prstGeom>
        </p:spPr>
      </p:pic>
      <p:pic>
        <p:nvPicPr>
          <p:cNvPr id="12" name="Рисунок 11" descr="6a876898ba5784a2ec98343d6aa8b3f7857257b2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941168"/>
            <a:ext cx="1152128" cy="1452381"/>
          </a:xfrm>
          <a:prstGeom prst="rect">
            <a:avLst/>
          </a:prstGeom>
        </p:spPr>
      </p:pic>
      <p:pic>
        <p:nvPicPr>
          <p:cNvPr id="13" name="Рисунок 12" descr="Mushrooms_penny_bun_White_background_534245_2880x1800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3429000"/>
            <a:ext cx="1403648" cy="1080263"/>
          </a:xfrm>
          <a:prstGeom prst="rect">
            <a:avLst/>
          </a:prstGeom>
        </p:spPr>
      </p:pic>
      <p:pic>
        <p:nvPicPr>
          <p:cNvPr id="14" name="Рисунок 13" descr="850138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75656" y="2924944"/>
            <a:ext cx="1575867" cy="871756"/>
          </a:xfrm>
          <a:prstGeom prst="rect">
            <a:avLst/>
          </a:prstGeom>
        </p:spPr>
      </p:pic>
      <p:pic>
        <p:nvPicPr>
          <p:cNvPr id="7" name="Рисунок 6" descr="5812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51720" y="5589240"/>
            <a:ext cx="936104" cy="956578"/>
          </a:xfrm>
          <a:prstGeom prst="rect">
            <a:avLst/>
          </a:prstGeom>
        </p:spPr>
      </p:pic>
      <p:pic>
        <p:nvPicPr>
          <p:cNvPr id="15" name="медведь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4355976" y="15567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6456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animalitos14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188640"/>
            <a:ext cx="3024336" cy="22682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3744416" cy="1152128"/>
          </a:xfrm>
        </p:spPr>
        <p:txBody>
          <a:bodyPr>
            <a:normAutofit fontScale="90000"/>
          </a:bodyPr>
          <a:lstStyle/>
          <a:p>
            <a:r>
              <a:rPr lang="ru-RU" dirty="0"/>
              <a:t>Дом медведя:</a:t>
            </a:r>
            <a:br>
              <a:rPr lang="ru-RU" dirty="0"/>
            </a:br>
            <a:r>
              <a:rPr lang="ru-RU" dirty="0"/>
              <a:t>берлога</a:t>
            </a:r>
          </a:p>
        </p:txBody>
      </p:sp>
      <p:pic>
        <p:nvPicPr>
          <p:cNvPr id="11" name="Содержимое 10" descr="118_Life_Header_02-1-1600x1257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1700808"/>
            <a:ext cx="4963465" cy="4896544"/>
          </a:xfrm>
        </p:spPr>
      </p:pic>
      <p:pic>
        <p:nvPicPr>
          <p:cNvPr id="6" name="Рисунок 5" descr="medvedvberloge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72200" y="2924944"/>
            <a:ext cx="2160240" cy="1630370"/>
          </a:xfrm>
          <a:prstGeom prst="rect">
            <a:avLst/>
          </a:prstGeom>
        </p:spPr>
      </p:pic>
      <p:pic>
        <p:nvPicPr>
          <p:cNvPr id="8" name="Рисунок 7" descr="medvedvberloge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68144" y="4869160"/>
            <a:ext cx="3096344" cy="177937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913</TotalTime>
  <Words>287</Words>
  <Application>Microsoft Office PowerPoint</Application>
  <PresentationFormat>Экран (4:3)</PresentationFormat>
  <Paragraphs>30</Paragraphs>
  <Slides>17</Slides>
  <Notes>0</Notes>
  <HiddenSlides>0</HiddenSlides>
  <MMClips>8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Calibri</vt:lpstr>
      <vt:lpstr>Franklin Gothic Book</vt:lpstr>
      <vt:lpstr>Times New Roman</vt:lpstr>
      <vt:lpstr>Crop</vt:lpstr>
      <vt:lpstr>«Дикие животные и их детёныши»</vt:lpstr>
      <vt:lpstr>Заяц</vt:lpstr>
      <vt:lpstr>Дом зайца</vt:lpstr>
      <vt:lpstr>Лиса</vt:lpstr>
      <vt:lpstr>Дом лисицы: нора</vt:lpstr>
      <vt:lpstr>Волк</vt:lpstr>
      <vt:lpstr>Дом волка: логово</vt:lpstr>
      <vt:lpstr>Медведь</vt:lpstr>
      <vt:lpstr>Дом медведя: берлога</vt:lpstr>
      <vt:lpstr>Белка</vt:lpstr>
      <vt:lpstr>Дом белки:  дупло или гнездо</vt:lpstr>
      <vt:lpstr>Ёж</vt:lpstr>
      <vt:lpstr>Дом ежа: норка</vt:lpstr>
      <vt:lpstr>Бобр</vt:lpstr>
      <vt:lpstr>Дом бобра: хатка</vt:lpstr>
      <vt:lpstr>Лось</vt:lpstr>
      <vt:lpstr>Дом лося: лесистая зона Северного полушария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Family</dc:creator>
  <cp:lastModifiedBy>Юлия</cp:lastModifiedBy>
  <cp:revision>101</cp:revision>
  <dcterms:created xsi:type="dcterms:W3CDTF">2018-11-17T12:56:07Z</dcterms:created>
  <dcterms:modified xsi:type="dcterms:W3CDTF">2023-07-02T15:36:27Z</dcterms:modified>
</cp:coreProperties>
</file>