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6C8B7-4DAB-408C-A201-075FA6B2A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A8505D-21BC-47B8-9A36-D6D4C4480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62E733-EBF1-4F41-8878-D5738F402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501999-F2C1-4BCB-8CAD-7F8FC442E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E5647B-8F59-4A37-8BB1-2250CBD0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625C9-B96E-466D-B3C1-E05C51D8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1BA7D7-B140-49C6-97E3-D7886B0E7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16FC4C-EA24-423F-817F-FC4012259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D0063B-AD91-4010-B701-8E0F90589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47CC3A-1470-403C-8868-E7BFD4678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9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782B5ED-37B0-4C25-B79B-2161EEA75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138D70-04A2-4B31-8489-5D09A08EB5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443296-662B-44E9-B442-C5702566E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AE6146-96ED-42BF-8932-F0FA967C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A1391B-12DC-4DA0-855D-EAA26CFCD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2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B5770-7E26-49D4-8211-175792E5B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A7171A-4CF2-43FB-969E-35C096BC9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795CB-7A1F-4BBF-9C29-665F4709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E42523-CE3D-4306-ACFF-FDC614A8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2672D8-2C88-4CD7-9ABA-B019D13A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7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D0413E-31B2-4638-91B2-F332C01E8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F10B36-0CD8-4768-819A-67873A945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A160DC-92B1-47F8-A92C-51C97BEAC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33FC37-D18D-4F34-A1C3-4F2DB9561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7BDA89-3219-4F33-9EED-E75EE196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2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E8901-F195-4272-8378-6934D797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F33A9E-2F49-4135-B1E0-7B458A8C61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481C35-5790-4E2C-A140-B8936512B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F22F90-258F-4D36-B10D-168E26327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BB1B78-8EF5-4CC9-94C7-761E967C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1C8936-626E-425B-AF84-BF5C4C17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1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31B01-3FFF-47FE-8361-93471288B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EF0167-1170-4A88-BFC4-A67A7181D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4BC542-45F6-4F70-8219-C175E7E89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A08966-BEFF-4ED3-8C2F-466EDBA1C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A1F090-E02B-44DD-A282-B390520A37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60C2EB1-B98F-436A-8CBF-2E2D5A894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4CCA23D-2677-46B4-B8E1-119EF49B5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FB510CB-2C7A-45F0-8604-A0FFD8B78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7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E9D2AB-B033-4874-AE79-AB8ADE701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989B67A-207C-4CC1-B82C-14267444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B48CF3-558A-4A58-A2A0-B6C0698C5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42D867-3BD8-45C8-89E1-C33045A01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8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03690D9-D359-4F29-BAD3-6D4D97DA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76E4E8A-E471-4C3F-BEF2-4BA986A3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DA0FDA-B36C-4293-B9AF-A85B9813F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97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92E50E-6F61-422D-BEAA-5E3CB751C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F5EDF1-E0C9-4EFE-96AD-5EC102A5C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D667B22-3DEA-4B14-9219-AE29CB342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FAB6BF-5898-4C59-B447-3501420B9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B209AA-18AB-44E4-BD58-76CACFC7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68625F-0423-4058-B013-C8B20F322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53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95A94-5BA1-4C4F-B7A5-1F55FDD79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537949-1625-45E9-85A1-568570F21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504B96-FDC3-4671-ADB9-8F12617D4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90CDED-2178-4BFD-9820-51113665A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B7BC9F-9BD9-4A9B-9EE6-CCB4B85EF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74BF0C-48D7-4EDF-8679-EC331EA95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1CEA16-F68D-4803-BEC7-0116F6991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8FF079-F7B2-42DB-96F1-18863056C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F55A6F-E353-48B9-93B7-339FC5C546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CECFC-EADD-4F9D-B302-F9B0F76826FF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B2C81B-4D21-4F75-BCA0-FF17BB81E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2F3109-8AD1-4880-9469-2E2CFBC62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F16DA-80E8-4770-B3CE-477DAD5DC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4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B64933-FF26-4FC0-8399-2346CE9F99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47CE5C-FB81-48EB-B93D-652B4139D6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478" y="1639883"/>
            <a:ext cx="5860473" cy="439535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653C9B-327B-4AD1-9050-D2037B2FC547}"/>
              </a:ext>
            </a:extLst>
          </p:cNvPr>
          <p:cNvSpPr/>
          <p:nvPr/>
        </p:nvSpPr>
        <p:spPr>
          <a:xfrm>
            <a:off x="1524000" y="196727"/>
            <a:ext cx="8558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Мастер-класс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 педагогической практике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«Детские вопросы»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EDAFBF6-6539-4BF5-A8B7-ECA7466F71C2}"/>
              </a:ext>
            </a:extLst>
          </p:cNvPr>
          <p:cNvSpPr/>
          <p:nvPr/>
        </p:nvSpPr>
        <p:spPr>
          <a:xfrm>
            <a:off x="3452322" y="610079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Якоби Ольга Алексеевна,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 18</a:t>
            </a:r>
          </a:p>
        </p:txBody>
      </p:sp>
    </p:spTree>
    <p:extLst>
      <p:ext uri="{BB962C8B-B14F-4D97-AF65-F5344CB8AC3E}">
        <p14:creationId xmlns:p14="http://schemas.microsoft.com/office/powerpoint/2010/main" val="3222016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F6E45-6532-4520-902B-896A2A1C6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7093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5299BA-DD13-4C4D-BE13-5BEDD4401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343" y="743671"/>
            <a:ext cx="6353585" cy="4353565"/>
          </a:xfr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2D49A05D-F62D-4950-9D9E-4BA2C8B208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0115" y="849449"/>
            <a:ext cx="4752872" cy="570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794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64DAF2-F280-4B78-A5CC-BF67A19B8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66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с вопросами для родителей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0A24E4A-BD32-40EB-9438-8135CC0AC3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260390" y="3999230"/>
            <a:ext cx="3021579" cy="22977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5AF73A-7890-4D98-9E75-B1EC6C57F7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1446" y="4324494"/>
            <a:ext cx="3049009" cy="22867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09831D-18C0-4C13-9522-DAC941B9B2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359" y="1361738"/>
            <a:ext cx="2902591" cy="28579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1CF54C-D555-4A10-BDD3-605D3AEF894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529845" y="3020326"/>
            <a:ext cx="4100075" cy="29025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ACBC4AC-396A-42E2-83C9-A581355B5FD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71" y="1491944"/>
            <a:ext cx="3121152" cy="185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9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785E5A-5A1C-46B6-AFD6-6C663BAAD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25"/>
            <a:ext cx="10515600" cy="8932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с ответами на вопросы детей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5D10A7-B997-4DAD-AB30-A0C2510135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279" y="1227441"/>
            <a:ext cx="6253442" cy="2693132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692FC5A-8F0D-4E6D-8541-B569861A9D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118" y="3920573"/>
            <a:ext cx="5301841" cy="270300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8B751C5-37B7-4417-B5CA-F09B1A4D188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800" y="4059382"/>
            <a:ext cx="5301841" cy="256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18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9F128-E2FA-407E-B188-5E49E9AC5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детей на заданный вопрос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067FF5-7ADA-4DBC-95AD-9F6A6A5A62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00" y="1530798"/>
            <a:ext cx="3160926" cy="23706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3C482F-B59C-46A1-958C-1EC9332DBD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535" y="4043385"/>
            <a:ext cx="3265987" cy="24494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DBBC5A-94D4-454C-9628-9D2CA28F89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17904" y="2183672"/>
            <a:ext cx="3320875" cy="24906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12DEE84-AC16-4F79-83C8-B5D44DBD26F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5161" y="4043385"/>
            <a:ext cx="3265988" cy="244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20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DC122-98C8-4D36-B117-646255D5D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450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возникшие из детских вопросов</a:t>
            </a:r>
            <a:b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специальные машины?</a:t>
            </a:r>
            <a:b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BAC5BA-45E5-4E14-8772-D6D24CC4C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969" y="2194027"/>
            <a:ext cx="4221031" cy="316577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9918B0-6777-4D3C-AAAD-264133B8F9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32" y="1760065"/>
            <a:ext cx="3048000" cy="2286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499D73-D822-469F-88BF-B8AB2CEB99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008" y="2496159"/>
            <a:ext cx="2739235" cy="20544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D964707-8F32-4182-8C27-CD57EAF1D0B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114" y="4458306"/>
            <a:ext cx="2854036" cy="214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0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53B253-3459-4DB9-A726-C6F55591D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768" y="48895"/>
            <a:ext cx="10515600" cy="7312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взялись крупы?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FA4742-9729-449F-8623-2B33CB065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61" y="1217375"/>
            <a:ext cx="3968045" cy="297603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8F3651-EB60-4F94-92C8-9391DD4CE6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730" y="1863443"/>
            <a:ext cx="3441676" cy="25812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490D9C-FE3A-482B-B883-6514307A30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956" y="4895340"/>
            <a:ext cx="2296390" cy="172229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F7E439B-0C70-4E8C-ADAC-170EF1CEBE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95" y="4881898"/>
            <a:ext cx="2376657" cy="178249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F2B97DD-3A92-4C57-BDD1-00AC7974934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902" y="4895340"/>
            <a:ext cx="2358735" cy="176905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B2C5511-D3CD-42DC-999F-B1D81A8559F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374" y="4881898"/>
            <a:ext cx="2358735" cy="176905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F11167E-66A9-42D6-9BA3-C7B35B15407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430" y="1825097"/>
            <a:ext cx="3543930" cy="265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3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6A963-CF94-4C65-B22B-1D7963509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придумал часы?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1DB15B-D2C9-4794-8E41-BDB0A82321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9722" y="1801524"/>
            <a:ext cx="5838206" cy="451962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CC966F-0538-4711-BD2F-E7A29EF3D2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47" y="1801524"/>
            <a:ext cx="5738475" cy="451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A6FF6-85C5-4B09-B244-694B6F57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870" y="365125"/>
            <a:ext cx="5674929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делают мыло?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3B4BB3-8183-44D2-BC86-79DF03F25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56" y="162431"/>
            <a:ext cx="4355425" cy="32665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F1ABF48-B8BE-4C41-B729-0A0216BBD7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054" y="1892948"/>
            <a:ext cx="2817571" cy="211317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7B540E5-32A7-4C66-921B-31E35E4EE0A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701" y="4346432"/>
            <a:ext cx="2861924" cy="214644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9EA0DE5-1559-40D1-9802-458BBF40147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542" y="1892948"/>
            <a:ext cx="2817571" cy="211317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EE04930-ADF4-459D-8F2D-B7D90F6909A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74" y="3636240"/>
            <a:ext cx="4150901" cy="311317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6720745-EBEA-4FA0-A02D-1C7FDD1B7CE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542" y="4363064"/>
            <a:ext cx="2817571" cy="211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3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E6ACD0-8152-48B2-8965-2F3332E0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36" y="542779"/>
            <a:ext cx="7645978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помидор овощ, если он растет на кусте?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750C500-1205-4A30-8B20-7BD423953A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55" y="2438400"/>
            <a:ext cx="5518903" cy="40544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622B7B-DC8E-4989-AFC1-2988D62DC7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491" y="4082184"/>
            <a:ext cx="3214254" cy="24106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7601D58-87B3-42FD-A3B4-231FD3DEF25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07115" y="740929"/>
            <a:ext cx="3006434" cy="22548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72F33B-E656-4FE2-A169-04B6E81075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45108" y="3933538"/>
            <a:ext cx="3006435" cy="225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9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74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 2</vt:lpstr>
      <vt:lpstr>Тема Office</vt:lpstr>
      <vt:lpstr>Презентация PowerPoint</vt:lpstr>
      <vt:lpstr>Стенды с вопросами для родителей</vt:lpstr>
      <vt:lpstr>Стенды с ответами на вопросы детей</vt:lpstr>
      <vt:lpstr>Ответы детей на заданный вопрос</vt:lpstr>
      <vt:lpstr>Проекты возникшие из детских вопросов  Какие бывают специальные машины?  </vt:lpstr>
      <vt:lpstr>Откуда взялись крупы?</vt:lpstr>
      <vt:lpstr>Кто придумал часы?</vt:lpstr>
      <vt:lpstr>Из чего делают мыло?</vt:lpstr>
      <vt:lpstr>Почему помидор овощ, если он растет на кусте?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</dc:title>
  <dc:creator>User</dc:creator>
  <cp:lastModifiedBy>Егор Якоби</cp:lastModifiedBy>
  <cp:revision>5</cp:revision>
  <dcterms:created xsi:type="dcterms:W3CDTF">2023-01-12T14:08:06Z</dcterms:created>
  <dcterms:modified xsi:type="dcterms:W3CDTF">2023-07-02T12:01:16Z</dcterms:modified>
</cp:coreProperties>
</file>